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73" r:id="rId5"/>
    <p:sldId id="290" r:id="rId6"/>
    <p:sldId id="275" r:id="rId7"/>
    <p:sldId id="287" r:id="rId8"/>
    <p:sldId id="28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DD9D07-4D01-E00A-B1C0-E6D6ADE3C97B}" v="127" dt="2026-06-09T22:21:34.861"/>
  </p1510:revLst>
</p1510:revInfo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lorreaga" userId="S::jennifer.elorreaga@logan.edu::e1aa907a-6c11-435a-a88c-cc89013b43d8" providerId="AD" clId="Web-{D2DD9D07-4D01-E00A-B1C0-E6D6ADE3C97B}"/>
    <pc:docChg chg="modSld">
      <pc:chgData name="Jennifer Elorreaga" userId="S::jennifer.elorreaga@logan.edu::e1aa907a-6c11-435a-a88c-cc89013b43d8" providerId="AD" clId="Web-{D2DD9D07-4D01-E00A-B1C0-E6D6ADE3C97B}" dt="2026-06-09T22:23:20.800" v="159" actId="20577"/>
      <pc:docMkLst>
        <pc:docMk/>
      </pc:docMkLst>
      <pc:sldChg chg="modSp">
        <pc:chgData name="Jennifer Elorreaga" userId="S::jennifer.elorreaga@logan.edu::e1aa907a-6c11-435a-a88c-cc89013b43d8" providerId="AD" clId="Web-{D2DD9D07-4D01-E00A-B1C0-E6D6ADE3C97B}" dt="2026-06-09T22:20:20.032" v="23"/>
        <pc:sldMkLst>
          <pc:docMk/>
          <pc:sldMk cId="3347698232" sldId="273"/>
        </pc:sldMkLst>
        <pc:graphicFrameChg chg="mod modGraphic">
          <ac:chgData name="Jennifer Elorreaga" userId="S::jennifer.elorreaga@logan.edu::e1aa907a-6c11-435a-a88c-cc89013b43d8" providerId="AD" clId="Web-{D2DD9D07-4D01-E00A-B1C0-E6D6ADE3C97B}" dt="2026-06-09T22:20:20.032" v="23"/>
          <ac:graphicFrameMkLst>
            <pc:docMk/>
            <pc:sldMk cId="3347698232" sldId="273"/>
            <ac:graphicFrameMk id="5" creationId="{06A16F58-BB49-40F1-AE0B-C3A394D468CB}"/>
          </ac:graphicFrameMkLst>
        </pc:graphicFrameChg>
      </pc:sldChg>
      <pc:sldChg chg="modSp">
        <pc:chgData name="Jennifer Elorreaga" userId="S::jennifer.elorreaga@logan.edu::e1aa907a-6c11-435a-a88c-cc89013b43d8" providerId="AD" clId="Web-{D2DD9D07-4D01-E00A-B1C0-E6D6ADE3C97B}" dt="2026-06-09T22:21:32.830" v="72" actId="20577"/>
        <pc:sldMkLst>
          <pc:docMk/>
          <pc:sldMk cId="342131329" sldId="275"/>
        </pc:sldMkLst>
        <pc:spChg chg="mod">
          <ac:chgData name="Jennifer Elorreaga" userId="S::jennifer.elorreaga@logan.edu::e1aa907a-6c11-435a-a88c-cc89013b43d8" providerId="AD" clId="Web-{D2DD9D07-4D01-E00A-B1C0-E6D6ADE3C97B}" dt="2026-06-09T22:21:28.423" v="71" actId="20577"/>
          <ac:spMkLst>
            <pc:docMk/>
            <pc:sldMk cId="342131329" sldId="275"/>
            <ac:spMk id="3" creationId="{B9666BDC-BE49-4CA1-C31F-B5FDE2A5EA86}"/>
          </ac:spMkLst>
        </pc:spChg>
        <pc:spChg chg="mod">
          <ac:chgData name="Jennifer Elorreaga" userId="S::jennifer.elorreaga@logan.edu::e1aa907a-6c11-435a-a88c-cc89013b43d8" providerId="AD" clId="Web-{D2DD9D07-4D01-E00A-B1C0-E6D6ADE3C97B}" dt="2026-06-09T22:21:32.830" v="72" actId="20577"/>
          <ac:spMkLst>
            <pc:docMk/>
            <pc:sldMk cId="342131329" sldId="275"/>
            <ac:spMk id="5" creationId="{155A63A7-E29B-6DF6-1B74-B9E983109546}"/>
          </ac:spMkLst>
        </pc:spChg>
      </pc:sldChg>
      <pc:sldChg chg="modSp">
        <pc:chgData name="Jennifer Elorreaga" userId="S::jennifer.elorreaga@logan.edu::e1aa907a-6c11-435a-a88c-cc89013b43d8" providerId="AD" clId="Web-{D2DD9D07-4D01-E00A-B1C0-E6D6ADE3C97B}" dt="2026-06-09T22:21:47.721" v="75" actId="20577"/>
        <pc:sldMkLst>
          <pc:docMk/>
          <pc:sldMk cId="420664609" sldId="287"/>
        </pc:sldMkLst>
        <pc:graphicFrameChg chg="modGraphic">
          <ac:chgData name="Jennifer Elorreaga" userId="S::jennifer.elorreaga@logan.edu::e1aa907a-6c11-435a-a88c-cc89013b43d8" providerId="AD" clId="Web-{D2DD9D07-4D01-E00A-B1C0-E6D6ADE3C97B}" dt="2026-06-09T22:21:47.721" v="75" actId="20577"/>
          <ac:graphicFrameMkLst>
            <pc:docMk/>
            <pc:sldMk cId="420664609" sldId="287"/>
            <ac:graphicFrameMk id="17" creationId="{20FFAA4C-409B-1873-E00F-E02DBC875551}"/>
          </ac:graphicFrameMkLst>
        </pc:graphicFrameChg>
      </pc:sldChg>
      <pc:sldChg chg="modSp">
        <pc:chgData name="Jennifer Elorreaga" userId="S::jennifer.elorreaga@logan.edu::e1aa907a-6c11-435a-a88c-cc89013b43d8" providerId="AD" clId="Web-{D2DD9D07-4D01-E00A-B1C0-E6D6ADE3C97B}" dt="2026-06-09T22:23:20.800" v="159" actId="20577"/>
        <pc:sldMkLst>
          <pc:docMk/>
          <pc:sldMk cId="190132365" sldId="289"/>
        </pc:sldMkLst>
        <pc:graphicFrameChg chg="modGraphic">
          <ac:chgData name="Jennifer Elorreaga" userId="S::jennifer.elorreaga@logan.edu::e1aa907a-6c11-435a-a88c-cc89013b43d8" providerId="AD" clId="Web-{D2DD9D07-4D01-E00A-B1C0-E6D6ADE3C97B}" dt="2026-06-09T22:23:20.800" v="159" actId="20577"/>
          <ac:graphicFrameMkLst>
            <pc:docMk/>
            <pc:sldMk cId="190132365" sldId="289"/>
            <ac:graphicFrameMk id="17" creationId="{0980B0B8-ADD3-FAD3-2D86-DB56E4D98D2D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B28FE1A-D1AA-492A-9D6F-DF74562AC74B}">
      <dgm:prSet/>
      <dgm:spPr/>
      <dgm:t>
        <a:bodyPr/>
        <a:lstStyle/>
        <a:p>
          <a:pPr rtl="0"/>
          <a:r>
            <a:rPr lang="en-US" dirty="0">
              <a:latin typeface="Corbel"/>
            </a:rPr>
            <a:t>Application Analyst</a:t>
          </a:r>
        </a:p>
      </dgm:t>
    </dgm:pt>
    <dgm:pt modelId="{00106A51-2FD4-4BF7-A34A-BEF9E71E47E9}" type="parTrans" cxnId="{64A90B77-F17A-40A4-8E34-5124A7A09814}">
      <dgm:prSet/>
      <dgm:spPr/>
      <dgm:t>
        <a:bodyPr/>
        <a:lstStyle/>
        <a:p>
          <a:endParaRPr lang="en-US"/>
        </a:p>
      </dgm:t>
    </dgm:pt>
    <dgm:pt modelId="{089395BB-7BA9-43FF-B64D-AC76019671D2}" type="sibTrans" cxnId="{64A90B77-F17A-40A4-8E34-5124A7A09814}">
      <dgm:prSet/>
      <dgm:spPr/>
      <dgm:t>
        <a:bodyPr/>
        <a:lstStyle/>
        <a:p>
          <a:endParaRPr lang="en-US"/>
        </a:p>
      </dgm:t>
    </dgm:pt>
    <dgm:pt modelId="{7315E3D2-5439-4F46-8313-0EB46EA8D77C}">
      <dgm:prSet/>
      <dgm:spPr/>
      <dgm:t>
        <a:bodyPr/>
        <a:lstStyle/>
        <a:p>
          <a:r>
            <a:rPr lang="en-US" dirty="0"/>
            <a:t>Clinical Practice Data Analyst</a:t>
          </a:r>
        </a:p>
      </dgm:t>
    </dgm:pt>
    <dgm:pt modelId="{0C62BB9F-C4D9-4B20-AEC8-1A0E6B3B5248}" type="parTrans" cxnId="{1E3E3105-D892-4D0C-BAF4-52B8ECC75A08}">
      <dgm:prSet/>
      <dgm:spPr/>
      <dgm:t>
        <a:bodyPr/>
        <a:lstStyle/>
        <a:p>
          <a:endParaRPr lang="en-US"/>
        </a:p>
      </dgm:t>
    </dgm:pt>
    <dgm:pt modelId="{2C4FB53A-BBAB-4FAC-AD4B-34BDFA3BA3B1}" type="sibTrans" cxnId="{1E3E3105-D892-4D0C-BAF4-52B8ECC75A08}">
      <dgm:prSet/>
      <dgm:spPr/>
      <dgm:t>
        <a:bodyPr/>
        <a:lstStyle/>
        <a:p>
          <a:endParaRPr lang="en-US"/>
        </a:p>
      </dgm:t>
    </dgm:pt>
    <dgm:pt modelId="{F2360907-3266-4952-9005-65748A7EE2DF}">
      <dgm:prSet/>
      <dgm:spPr/>
      <dgm:t>
        <a:bodyPr/>
        <a:lstStyle/>
        <a:p>
          <a:r>
            <a:rPr lang="en-US" dirty="0"/>
            <a:t>Clinical Project Manager</a:t>
          </a:r>
        </a:p>
      </dgm:t>
    </dgm:pt>
    <dgm:pt modelId="{BA3C9236-BD5E-4249-A0A9-4C9EE44BA1ED}" type="parTrans" cxnId="{01621036-72D6-44A6-98BA-9711894E0CD1}">
      <dgm:prSet/>
      <dgm:spPr/>
      <dgm:t>
        <a:bodyPr/>
        <a:lstStyle/>
        <a:p>
          <a:endParaRPr lang="en-US"/>
        </a:p>
      </dgm:t>
    </dgm:pt>
    <dgm:pt modelId="{EA00B656-A055-4042-9567-BBE7B211D078}" type="sibTrans" cxnId="{01621036-72D6-44A6-98BA-9711894E0CD1}">
      <dgm:prSet/>
      <dgm:spPr/>
      <dgm:t>
        <a:bodyPr/>
        <a:lstStyle/>
        <a:p>
          <a:endParaRPr lang="en-US"/>
        </a:p>
      </dgm:t>
    </dgm:pt>
    <dgm:pt modelId="{7978AED1-9083-4E74-A8CB-304BD8734AA5}">
      <dgm:prSet/>
      <dgm:spPr/>
      <dgm:t>
        <a:bodyPr/>
        <a:lstStyle/>
        <a:p>
          <a:r>
            <a:rPr lang="en-US" dirty="0"/>
            <a:t>Customer Success Project Manager</a:t>
          </a:r>
        </a:p>
      </dgm:t>
    </dgm:pt>
    <dgm:pt modelId="{61047498-B4F2-4034-8C7F-2E9ABEC8F8B7}" type="parTrans" cxnId="{B0ACB8D8-8AD9-4711-B46E-AF7D7B5B81A8}">
      <dgm:prSet/>
      <dgm:spPr/>
      <dgm:t>
        <a:bodyPr/>
        <a:lstStyle/>
        <a:p>
          <a:endParaRPr lang="en-US"/>
        </a:p>
      </dgm:t>
    </dgm:pt>
    <dgm:pt modelId="{748C35D7-9CBE-4F66-ADD3-5D0C8D3FF2C3}" type="sibTrans" cxnId="{B0ACB8D8-8AD9-4711-B46E-AF7D7B5B81A8}">
      <dgm:prSet/>
      <dgm:spPr/>
      <dgm:t>
        <a:bodyPr/>
        <a:lstStyle/>
        <a:p>
          <a:endParaRPr lang="en-US"/>
        </a:p>
      </dgm:t>
    </dgm:pt>
    <dgm:pt modelId="{A41B8EC0-1DC7-460C-8F8C-B24587CD9F0E}">
      <dgm:prSet/>
      <dgm:spPr/>
      <dgm:t>
        <a:bodyPr/>
        <a:lstStyle/>
        <a:p>
          <a:r>
            <a:rPr lang="en-US" dirty="0"/>
            <a:t>Data Technician</a:t>
          </a:r>
        </a:p>
      </dgm:t>
    </dgm:pt>
    <dgm:pt modelId="{0CDA283C-A8A4-4EC0-B416-1439046C174C}" type="parTrans" cxnId="{B13B3D99-527A-41D8-B6CF-898D3E0DCDFD}">
      <dgm:prSet/>
      <dgm:spPr/>
      <dgm:t>
        <a:bodyPr/>
        <a:lstStyle/>
        <a:p>
          <a:endParaRPr lang="en-US"/>
        </a:p>
      </dgm:t>
    </dgm:pt>
    <dgm:pt modelId="{CE4F3DB5-7127-47FB-BC16-908CE4E5B1FC}" type="sibTrans" cxnId="{B13B3D99-527A-41D8-B6CF-898D3E0DCDFD}">
      <dgm:prSet/>
      <dgm:spPr/>
      <dgm:t>
        <a:bodyPr/>
        <a:lstStyle/>
        <a:p>
          <a:endParaRPr lang="en-US"/>
        </a:p>
      </dgm:t>
    </dgm:pt>
    <dgm:pt modelId="{3CBE8162-2A52-4FC9-921D-12C7C4D16EE1}">
      <dgm:prSet/>
      <dgm:spPr/>
      <dgm:t>
        <a:bodyPr/>
        <a:lstStyle/>
        <a:p>
          <a:r>
            <a:rPr lang="en-US" dirty="0"/>
            <a:t>Desktop Support Analyst</a:t>
          </a:r>
        </a:p>
      </dgm:t>
    </dgm:pt>
    <dgm:pt modelId="{B3D43CB6-C576-4212-BC20-1CEB3BC5C80C}" type="parTrans" cxnId="{55906977-14F1-42B3-977C-7A400A5FFA8E}">
      <dgm:prSet/>
      <dgm:spPr/>
      <dgm:t>
        <a:bodyPr/>
        <a:lstStyle/>
        <a:p>
          <a:endParaRPr lang="en-US"/>
        </a:p>
      </dgm:t>
    </dgm:pt>
    <dgm:pt modelId="{7CFF0A73-24BE-4773-A1D0-55DCE928B1DC}" type="sibTrans" cxnId="{55906977-14F1-42B3-977C-7A400A5FFA8E}">
      <dgm:prSet/>
      <dgm:spPr/>
      <dgm:t>
        <a:bodyPr/>
        <a:lstStyle/>
        <a:p>
          <a:endParaRPr lang="en-US"/>
        </a:p>
      </dgm:t>
    </dgm:pt>
    <dgm:pt modelId="{1C0DFF02-0BEF-462C-9585-3D70C51F9876}">
      <dgm:prSet/>
      <dgm:spPr/>
      <dgm:t>
        <a:bodyPr/>
        <a:lstStyle/>
        <a:p>
          <a:r>
            <a:rPr lang="en-US" dirty="0"/>
            <a:t>Director, Epic Clinical Application Integration</a:t>
          </a:r>
        </a:p>
      </dgm:t>
    </dgm:pt>
    <dgm:pt modelId="{8FEAE99B-F953-4673-B651-C48B9BE1D184}" type="parTrans" cxnId="{51E26A1D-25D0-48DF-96F2-633264650174}">
      <dgm:prSet/>
      <dgm:spPr/>
      <dgm:t>
        <a:bodyPr/>
        <a:lstStyle/>
        <a:p>
          <a:endParaRPr lang="en-US"/>
        </a:p>
      </dgm:t>
    </dgm:pt>
    <dgm:pt modelId="{E268F93C-F684-4BF8-9BD8-A1D142348306}" type="sibTrans" cxnId="{51E26A1D-25D0-48DF-96F2-633264650174}">
      <dgm:prSet/>
      <dgm:spPr/>
      <dgm:t>
        <a:bodyPr/>
        <a:lstStyle/>
        <a:p>
          <a:endParaRPr lang="en-US"/>
        </a:p>
      </dgm:t>
    </dgm:pt>
    <dgm:pt modelId="{FF1AAA96-DBF9-4E0C-A6F8-5AD43D352897}">
      <dgm:prSet/>
      <dgm:spPr/>
      <dgm:t>
        <a:bodyPr/>
        <a:lstStyle/>
        <a:p>
          <a:r>
            <a:rPr lang="en-US" dirty="0"/>
            <a:t>Executive Director Clinical Systems</a:t>
          </a:r>
        </a:p>
      </dgm:t>
    </dgm:pt>
    <dgm:pt modelId="{5E69E304-9CDF-4EF9-B2E5-EF2533421695}" type="parTrans" cxnId="{67FE712F-817A-4507-848C-3446F1331D3D}">
      <dgm:prSet/>
      <dgm:spPr/>
      <dgm:t>
        <a:bodyPr/>
        <a:lstStyle/>
        <a:p>
          <a:endParaRPr lang="en-US"/>
        </a:p>
      </dgm:t>
    </dgm:pt>
    <dgm:pt modelId="{A03F783B-BF1B-474A-B9EC-3DAAB968D0E5}" type="sibTrans" cxnId="{67FE712F-817A-4507-848C-3446F1331D3D}">
      <dgm:prSet/>
      <dgm:spPr/>
      <dgm:t>
        <a:bodyPr/>
        <a:lstStyle/>
        <a:p>
          <a:endParaRPr lang="en-US"/>
        </a:p>
      </dgm:t>
    </dgm:pt>
    <dgm:pt modelId="{49E9B05C-7C48-4F28-8182-24B7EEF423F3}">
      <dgm:prSet/>
      <dgm:spPr/>
      <dgm:t>
        <a:bodyPr/>
        <a:lstStyle/>
        <a:p>
          <a:r>
            <a:rPr lang="en-US" dirty="0"/>
            <a:t>Healthcare Data Analyst</a:t>
          </a:r>
        </a:p>
      </dgm:t>
    </dgm:pt>
    <dgm:pt modelId="{5AD0A398-63CC-4B47-9891-C4047F8FCE51}" type="parTrans" cxnId="{5EA84FEA-8C23-4140-86F6-60914A3C398E}">
      <dgm:prSet/>
      <dgm:spPr/>
      <dgm:t>
        <a:bodyPr/>
        <a:lstStyle/>
        <a:p>
          <a:endParaRPr lang="en-US"/>
        </a:p>
      </dgm:t>
    </dgm:pt>
    <dgm:pt modelId="{445AF06E-7BC4-4307-9C57-BDCA61D511D0}" type="sibTrans" cxnId="{5EA84FEA-8C23-4140-86F6-60914A3C398E}">
      <dgm:prSet/>
      <dgm:spPr/>
      <dgm:t>
        <a:bodyPr/>
        <a:lstStyle/>
        <a:p>
          <a:endParaRPr lang="en-US"/>
        </a:p>
      </dgm:t>
    </dgm:pt>
    <dgm:pt modelId="{FE733B92-02FB-441E-B23D-1A5B8D1DC545}">
      <dgm:prSet/>
      <dgm:spPr/>
      <dgm:t>
        <a:bodyPr/>
        <a:lstStyle/>
        <a:p>
          <a:r>
            <a:rPr lang="en-US" dirty="0"/>
            <a:t>Health Information Manager</a:t>
          </a:r>
        </a:p>
      </dgm:t>
    </dgm:pt>
    <dgm:pt modelId="{88AB2071-B6C6-4A72-88FF-EB0D770EEFE7}" type="parTrans" cxnId="{20D6B232-2B39-404A-AE7E-1A4A30967A42}">
      <dgm:prSet/>
      <dgm:spPr/>
      <dgm:t>
        <a:bodyPr/>
        <a:lstStyle/>
        <a:p>
          <a:endParaRPr lang="en-US"/>
        </a:p>
      </dgm:t>
    </dgm:pt>
    <dgm:pt modelId="{606CCC05-38DF-4D83-B5FB-6C624426B494}" type="sibTrans" cxnId="{20D6B232-2B39-404A-AE7E-1A4A30967A42}">
      <dgm:prSet/>
      <dgm:spPr/>
      <dgm:t>
        <a:bodyPr/>
        <a:lstStyle/>
        <a:p>
          <a:endParaRPr lang="en-US"/>
        </a:p>
      </dgm:t>
    </dgm:pt>
    <dgm:pt modelId="{E416E335-C8D4-49D7-81DE-2A93BC5F1107}">
      <dgm:prSet/>
      <dgm:spPr/>
      <dgm:t>
        <a:bodyPr/>
        <a:lstStyle/>
        <a:p>
          <a:r>
            <a:rPr lang="en-US" dirty="0"/>
            <a:t>Implementation Consultant</a:t>
          </a:r>
        </a:p>
      </dgm:t>
    </dgm:pt>
    <dgm:pt modelId="{D7BDEDBD-1719-4D34-BFF9-CB8E3BC63689}" type="parTrans" cxnId="{F754A27B-F25D-4790-921B-5C183ABA05C7}">
      <dgm:prSet/>
      <dgm:spPr/>
      <dgm:t>
        <a:bodyPr/>
        <a:lstStyle/>
        <a:p>
          <a:endParaRPr lang="en-US"/>
        </a:p>
      </dgm:t>
    </dgm:pt>
    <dgm:pt modelId="{AEA0BBB4-7E7A-49B8-8EF0-92BC68648C81}" type="sibTrans" cxnId="{F754A27B-F25D-4790-921B-5C183ABA05C7}">
      <dgm:prSet/>
      <dgm:spPr/>
      <dgm:t>
        <a:bodyPr/>
        <a:lstStyle/>
        <a:p>
          <a:endParaRPr lang="en-US"/>
        </a:p>
      </dgm:t>
    </dgm:pt>
    <dgm:pt modelId="{A041E86C-E2E7-4267-A7F4-B074751305EB}">
      <dgm:prSet phldr="0"/>
      <dgm:spPr/>
      <dgm:t>
        <a:bodyPr/>
        <a:lstStyle/>
        <a:p>
          <a:r>
            <a:rPr lang="en-US" dirty="0">
              <a:latin typeface="Corbel"/>
            </a:rPr>
            <a:t>Clinical</a:t>
          </a:r>
          <a:r>
            <a:rPr lang="en-US" dirty="0"/>
            <a:t> Performance Improvement Manager</a:t>
          </a:r>
        </a:p>
      </dgm:t>
    </dgm:pt>
    <dgm:pt modelId="{D14D70F0-3B50-4024-965B-24F7D9E864FF}" type="parTrans" cxnId="{F1A93E5F-004F-481B-9671-75BB0D357BBE}">
      <dgm:prSet/>
      <dgm:spPr/>
    </dgm:pt>
    <dgm:pt modelId="{B6CF023D-94E6-4D07-9E95-9FE2BC6A8707}" type="sibTrans" cxnId="{F1A93E5F-004F-481B-9671-75BB0D357BBE}">
      <dgm:prSet/>
      <dgm:spPr/>
    </dgm:pt>
    <dgm:pt modelId="{DF511AB4-CDD2-4DA5-A933-2AF48C99ACD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Business Analyst</a:t>
          </a:r>
        </a:p>
      </dgm:t>
    </dgm:pt>
    <dgm:pt modelId="{BFB3072D-666C-44EC-B1A5-8E3CC3131C1D}" type="parTrans" cxnId="{C3570732-1374-494E-B6E0-12A96FD3C981}">
      <dgm:prSet/>
      <dgm:spPr/>
    </dgm:pt>
    <dgm:pt modelId="{0C6000AB-C8F2-435A-948B-C2867E1D45DA}" type="sibTrans" cxnId="{C3570732-1374-494E-B6E0-12A96FD3C981}">
      <dgm:prSet/>
      <dgm:spPr/>
    </dgm:pt>
    <dgm:pt modelId="{3BFD63E2-F7B6-4C40-A192-B6842BB64320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Informatics Technical Specialist</a:t>
          </a:r>
        </a:p>
      </dgm:t>
    </dgm:pt>
    <dgm:pt modelId="{BFF783C3-6FE4-460E-A3CF-C6EBED463A92}" type="parTrans" cxnId="{1070B4AB-6292-4D0F-A0A5-AC7364E7ADF7}">
      <dgm:prSet/>
      <dgm:spPr/>
    </dgm:pt>
    <dgm:pt modelId="{EC8885D2-D03A-4175-A9D8-114CD384EBE2}" type="sibTrans" cxnId="{1070B4AB-6292-4D0F-A0A5-AC7364E7ADF7}">
      <dgm:prSet/>
      <dgm:spPr/>
    </dgm:pt>
    <dgm:pt modelId="{A151B928-1C2A-4022-93D1-8E44D1D82816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Engagement Owner</a:t>
          </a:r>
        </a:p>
      </dgm:t>
    </dgm:pt>
    <dgm:pt modelId="{67603B5F-0CCE-422E-856A-F90A2F0DECA0}" type="parTrans" cxnId="{4AD3E4D0-B88A-4F45-A17B-97D1E698FBE7}">
      <dgm:prSet/>
      <dgm:spPr/>
    </dgm:pt>
    <dgm:pt modelId="{FE9A4B7E-9B87-495D-B0E4-69711B5A6B24}" type="sibTrans" cxnId="{4AD3E4D0-B88A-4F45-A17B-97D1E698FBE7}">
      <dgm:prSet/>
      <dgm:spPr/>
    </dgm:pt>
    <dgm:pt modelId="{42A87C3F-1119-48F7-93D2-33FB85B87B4F}">
      <dgm:prSet phldr="0"/>
      <dgm:spPr/>
      <dgm:t>
        <a:bodyPr/>
        <a:lstStyle/>
        <a:p>
          <a:r>
            <a:rPr lang="en-US" dirty="0">
              <a:latin typeface="Corbel"/>
            </a:rPr>
            <a:t>Faculty</a:t>
          </a:r>
        </a:p>
      </dgm:t>
    </dgm:pt>
    <dgm:pt modelId="{9C185D15-3A9B-4B32-947E-57CE9FA448DC}" type="parTrans" cxnId="{B940AC11-CF1E-4C11-91CB-501BFCF6AC66}">
      <dgm:prSet/>
      <dgm:spPr/>
    </dgm:pt>
    <dgm:pt modelId="{80DE07D7-BB4F-40F4-9DC1-D8FC70A467CE}" type="sibTrans" cxnId="{B940AC11-CF1E-4C11-91CB-501BFCF6AC66}">
      <dgm:prSet/>
      <dgm:spPr/>
    </dgm:pt>
    <dgm:pt modelId="{6F3BDADC-A5DF-4C20-887B-64CA4E822F8A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Health Systems Specialist</a:t>
          </a:r>
        </a:p>
      </dgm:t>
    </dgm:pt>
    <dgm:pt modelId="{26BAB24B-80EF-4722-9DE7-A336EE62CFE6}" type="parTrans" cxnId="{604C8BC2-EE56-4F74-BA97-19C00669458C}">
      <dgm:prSet/>
      <dgm:spPr/>
    </dgm:pt>
    <dgm:pt modelId="{CC52C331-AEE4-4F0A-8CA1-9B07158EC7E3}" type="sibTrans" cxnId="{604C8BC2-EE56-4F74-BA97-19C00669458C}">
      <dgm:prSet/>
      <dgm:spPr/>
    </dgm:pt>
    <dgm:pt modelId="{B8E65DB4-825D-4B9C-B9CE-1E0F91959A1D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AWS Cloud Engineer</a:t>
          </a:r>
        </a:p>
      </dgm:t>
    </dgm:pt>
    <dgm:pt modelId="{2617D246-037A-487F-90C9-112F73E412ED}" type="parTrans" cxnId="{04284CDD-9672-4ED3-B705-C8279DFF0D81}">
      <dgm:prSet/>
      <dgm:spPr/>
    </dgm:pt>
    <dgm:pt modelId="{4DEED42C-C231-404D-80E1-E1C0BFB69AE9}" type="sibTrans" cxnId="{04284CDD-9672-4ED3-B705-C8279DFF0D81}">
      <dgm:prSet/>
      <dgm:spPr/>
    </dgm:pt>
    <dgm:pt modelId="{4DD66F49-5D03-4E33-B0AA-29B3EB95D04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Director, Clinical Information Exchange</a:t>
          </a:r>
        </a:p>
      </dgm:t>
    </dgm:pt>
    <dgm:pt modelId="{CB457C24-21F7-4501-AAE6-87178457E860}" type="parTrans" cxnId="{BD536CDD-79C1-4B03-9B71-48A7C36627E9}">
      <dgm:prSet/>
      <dgm:spPr/>
    </dgm:pt>
    <dgm:pt modelId="{F3EBB3F0-74C0-4C26-9F1B-E326405F9F7A}" type="sibTrans" cxnId="{BD536CDD-79C1-4B03-9B71-48A7C36627E9}">
      <dgm:prSet/>
      <dgm:spPr/>
    </dgm:pt>
    <dgm:pt modelId="{DB2C2945-0BE2-4F06-9F94-D8E3D02F8C16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Certified Cancer Registrar</a:t>
          </a:r>
        </a:p>
      </dgm:t>
    </dgm:pt>
    <dgm:pt modelId="{52461B9A-BCDB-49D6-A83E-B53BF42F1EFE}" type="parTrans" cxnId="{58FDA842-B018-45A2-82F1-A9112E67D873}">
      <dgm:prSet/>
      <dgm:spPr/>
    </dgm:pt>
    <dgm:pt modelId="{CDB77B23-6D56-47BB-8B3C-2A9BE6B02804}" type="sibTrans" cxnId="{58FDA842-B018-45A2-82F1-A9112E67D873}">
      <dgm:prSet/>
      <dgm:spPr/>
    </dgm:pt>
    <dgm:pt modelId="{B7366D9B-19A3-4CD7-B396-536FCB8A541C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HIM Supervisor</a:t>
          </a:r>
        </a:p>
      </dgm:t>
    </dgm:pt>
    <dgm:pt modelId="{551BCE9C-B303-42FF-BBD0-1071E692A883}" type="parTrans" cxnId="{68CB9405-6EE3-4F81-BD9C-7267F63DE70D}">
      <dgm:prSet/>
      <dgm:spPr/>
    </dgm:pt>
    <dgm:pt modelId="{D2F49A32-C0A5-4CB5-9430-2698D359DD7A}" type="sibTrans" cxnId="{68CB9405-6EE3-4F81-BD9C-7267F63DE70D}">
      <dgm:prSet/>
      <dgm:spPr/>
    </dgm:pt>
    <dgm:pt modelId="{58BEE2EF-60C5-4FA0-A52E-32EB99B2111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Data Specialist Team Lead</a:t>
          </a:r>
        </a:p>
      </dgm:t>
    </dgm:pt>
    <dgm:pt modelId="{0E26B622-38FB-411C-821C-589EE563964A}" type="parTrans" cxnId="{2CBA9441-DA1D-415D-A617-478E33DDE0FA}">
      <dgm:prSet/>
      <dgm:spPr/>
    </dgm:pt>
    <dgm:pt modelId="{CAF58878-E33A-4A86-A218-55AEC475A74B}" type="sibTrans" cxnId="{2CBA9441-DA1D-415D-A617-478E33DDE0FA}">
      <dgm:prSet/>
      <dgm:spPr/>
    </dgm:pt>
    <dgm:pt modelId="{66CD64DE-7555-4305-8D1C-C29768E8031A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Clinical Application Analyst</a:t>
          </a:r>
        </a:p>
      </dgm:t>
    </dgm:pt>
    <dgm:pt modelId="{8CFA7162-8F1F-42AC-B726-AF96A55C15AE}" type="parTrans" cxnId="{490DA026-9C0C-42F3-947F-D3A535A290FE}">
      <dgm:prSet/>
      <dgm:spPr/>
    </dgm:pt>
    <dgm:pt modelId="{8C64B49A-22D4-4543-97D8-80292EE0ED76}" type="sibTrans" cxnId="{490DA026-9C0C-42F3-947F-D3A535A290FE}">
      <dgm:prSet/>
      <dgm:spPr/>
    </dgm:pt>
    <dgm:pt modelId="{9717FF5D-1C87-4FC8-9243-42773BC8BE28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Information Systems Analyst</a:t>
          </a:r>
        </a:p>
      </dgm:t>
    </dgm:pt>
    <dgm:pt modelId="{FF45C2B6-65FE-416F-963D-9FBC26534381}" type="parTrans" cxnId="{8CBC7F7A-4285-46E6-BFE2-4763ACF848CE}">
      <dgm:prSet/>
      <dgm:spPr/>
    </dgm:pt>
    <dgm:pt modelId="{66E29329-DC64-482A-978B-C0CB6DC4038C}" type="sibTrans" cxnId="{8CBC7F7A-4285-46E6-BFE2-4763ACF848CE}">
      <dgm:prSet/>
      <dgm:spPr/>
    </dgm:pt>
    <dgm:pt modelId="{3BE46661-ABF7-45B4-8D43-A666EFA6FE7A}">
      <dgm:prSet phldr="0"/>
      <dgm:spPr/>
      <dgm:t>
        <a:bodyPr/>
        <a:lstStyle/>
        <a:p>
          <a:r>
            <a:rPr lang="en-US" dirty="0">
              <a:latin typeface="Corbel"/>
            </a:rPr>
            <a:t>Instructor</a:t>
          </a:r>
        </a:p>
      </dgm:t>
    </dgm:pt>
    <dgm:pt modelId="{42CB70BF-3DA6-447C-AEE2-8E58BAD3FF60}" type="parTrans" cxnId="{2CACD384-98A0-44A9-91FA-2ECE002F68C9}">
      <dgm:prSet/>
      <dgm:spPr/>
    </dgm:pt>
    <dgm:pt modelId="{07917DDF-95E3-4CE8-B9E7-2455B305DDAF}" type="sibTrans" cxnId="{2CACD384-98A0-44A9-91FA-2ECE002F68C9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394E3FF8-2B2B-4D34-ABC3-540D2EE0A20A}" type="pres">
      <dgm:prSet presAssocID="{8B28FE1A-D1AA-492A-9D6F-DF74562AC74B}" presName="node" presStyleLbl="node1" presStyleIdx="0" presStyleCnt="25">
        <dgm:presLayoutVars>
          <dgm:bulletEnabled val="1"/>
        </dgm:presLayoutVars>
      </dgm:prSet>
      <dgm:spPr/>
    </dgm:pt>
    <dgm:pt modelId="{15FAB2AF-CD07-48B5-9562-FE13C934D7D7}" type="pres">
      <dgm:prSet presAssocID="{089395BB-7BA9-43FF-B64D-AC76019671D2}" presName="sibTrans" presStyleCnt="0"/>
      <dgm:spPr/>
    </dgm:pt>
    <dgm:pt modelId="{F265B9A0-8B41-4ADF-95FD-9F5CCF827F07}" type="pres">
      <dgm:prSet presAssocID="{B8E65DB4-825D-4B9C-B9CE-1E0F91959A1D}" presName="node" presStyleLbl="node1" presStyleIdx="1" presStyleCnt="25">
        <dgm:presLayoutVars>
          <dgm:bulletEnabled val="1"/>
        </dgm:presLayoutVars>
      </dgm:prSet>
      <dgm:spPr/>
    </dgm:pt>
    <dgm:pt modelId="{F2D3B41E-A86F-4EB4-A363-9FBEC94D7A07}" type="pres">
      <dgm:prSet presAssocID="{4DEED42C-C231-404D-80E1-E1C0BFB69AE9}" presName="sibTrans" presStyleCnt="0"/>
      <dgm:spPr/>
    </dgm:pt>
    <dgm:pt modelId="{335740FB-EC9C-4499-9565-93FE4902CD2B}" type="pres">
      <dgm:prSet presAssocID="{DF511AB4-CDD2-4DA5-A933-2AF48C99ACD9}" presName="node" presStyleLbl="node1" presStyleIdx="2" presStyleCnt="25">
        <dgm:presLayoutVars>
          <dgm:bulletEnabled val="1"/>
        </dgm:presLayoutVars>
      </dgm:prSet>
      <dgm:spPr/>
    </dgm:pt>
    <dgm:pt modelId="{F1E139DD-2EAE-4A5C-B63F-847684BFC8CA}" type="pres">
      <dgm:prSet presAssocID="{0C6000AB-C8F2-435A-948B-C2867E1D45DA}" presName="sibTrans" presStyleCnt="0"/>
      <dgm:spPr/>
    </dgm:pt>
    <dgm:pt modelId="{40DD627D-11AE-45A3-A9EF-03A6DFB7A553}" type="pres">
      <dgm:prSet presAssocID="{DB2C2945-0BE2-4F06-9F94-D8E3D02F8C16}" presName="node" presStyleLbl="node1" presStyleIdx="3" presStyleCnt="25">
        <dgm:presLayoutVars>
          <dgm:bulletEnabled val="1"/>
        </dgm:presLayoutVars>
      </dgm:prSet>
      <dgm:spPr/>
    </dgm:pt>
    <dgm:pt modelId="{555BCA39-7AA5-49B8-BEAD-10AF54308911}" type="pres">
      <dgm:prSet presAssocID="{CDB77B23-6D56-47BB-8B3C-2A9BE6B02804}" presName="sibTrans" presStyleCnt="0"/>
      <dgm:spPr/>
    </dgm:pt>
    <dgm:pt modelId="{797EFC3E-C5ED-43C0-8EC6-CF7947128AD2}" type="pres">
      <dgm:prSet presAssocID="{66CD64DE-7555-4305-8D1C-C29768E8031A}" presName="node" presStyleLbl="node1" presStyleIdx="4" presStyleCnt="25">
        <dgm:presLayoutVars>
          <dgm:bulletEnabled val="1"/>
        </dgm:presLayoutVars>
      </dgm:prSet>
      <dgm:spPr/>
    </dgm:pt>
    <dgm:pt modelId="{FB701742-8ED9-4C21-9DC9-90AE6A766913}" type="pres">
      <dgm:prSet presAssocID="{8C64B49A-22D4-4543-97D8-80292EE0ED76}" presName="sibTrans" presStyleCnt="0"/>
      <dgm:spPr/>
    </dgm:pt>
    <dgm:pt modelId="{F7A5542D-A38C-4A12-92F8-64136F2146BC}" type="pres">
      <dgm:prSet presAssocID="{A041E86C-E2E7-4267-A7F4-B074751305EB}" presName="node" presStyleLbl="node1" presStyleIdx="5" presStyleCnt="25">
        <dgm:presLayoutVars>
          <dgm:bulletEnabled val="1"/>
        </dgm:presLayoutVars>
      </dgm:prSet>
      <dgm:spPr/>
    </dgm:pt>
    <dgm:pt modelId="{FE4C43DA-0BDA-4E82-8938-0E8EAFFDD1AF}" type="pres">
      <dgm:prSet presAssocID="{B6CF023D-94E6-4D07-9E95-9FE2BC6A8707}" presName="sibTrans" presStyleCnt="0"/>
      <dgm:spPr/>
    </dgm:pt>
    <dgm:pt modelId="{77F135AC-41B7-4852-A319-DEEDB524F2E9}" type="pres">
      <dgm:prSet presAssocID="{7315E3D2-5439-4F46-8313-0EB46EA8D77C}" presName="node" presStyleLbl="node1" presStyleIdx="6" presStyleCnt="25">
        <dgm:presLayoutVars>
          <dgm:bulletEnabled val="1"/>
        </dgm:presLayoutVars>
      </dgm:prSet>
      <dgm:spPr/>
    </dgm:pt>
    <dgm:pt modelId="{9167FA23-3AE5-4500-B47E-66B7CB5EEE09}" type="pres">
      <dgm:prSet presAssocID="{2C4FB53A-BBAB-4FAC-AD4B-34BDFA3BA3B1}" presName="sibTrans" presStyleCnt="0"/>
      <dgm:spPr/>
    </dgm:pt>
    <dgm:pt modelId="{F58A624D-B59D-418B-AC97-F68740C446DF}" type="pres">
      <dgm:prSet presAssocID="{F2360907-3266-4952-9005-65748A7EE2DF}" presName="node" presStyleLbl="node1" presStyleIdx="7" presStyleCnt="25">
        <dgm:presLayoutVars>
          <dgm:bulletEnabled val="1"/>
        </dgm:presLayoutVars>
      </dgm:prSet>
      <dgm:spPr/>
    </dgm:pt>
    <dgm:pt modelId="{5E31F4D7-CC80-4B4E-8E2E-55014B9E6165}" type="pres">
      <dgm:prSet presAssocID="{EA00B656-A055-4042-9567-BBE7B211D078}" presName="sibTrans" presStyleCnt="0"/>
      <dgm:spPr/>
    </dgm:pt>
    <dgm:pt modelId="{77F3782D-7164-445C-B319-1F193838141F}" type="pres">
      <dgm:prSet presAssocID="{7978AED1-9083-4E74-A8CB-304BD8734AA5}" presName="node" presStyleLbl="node1" presStyleIdx="8" presStyleCnt="25">
        <dgm:presLayoutVars>
          <dgm:bulletEnabled val="1"/>
        </dgm:presLayoutVars>
      </dgm:prSet>
      <dgm:spPr/>
    </dgm:pt>
    <dgm:pt modelId="{148583EF-6210-4F29-9F63-873F05F0A6E2}" type="pres">
      <dgm:prSet presAssocID="{748C35D7-9CBE-4F66-ADD3-5D0C8D3FF2C3}" presName="sibTrans" presStyleCnt="0"/>
      <dgm:spPr/>
    </dgm:pt>
    <dgm:pt modelId="{BCF8C2C8-8FF0-4CA6-B782-FC17244058F2}" type="pres">
      <dgm:prSet presAssocID="{58BEE2EF-60C5-4FA0-A52E-32EB99B21119}" presName="node" presStyleLbl="node1" presStyleIdx="9" presStyleCnt="25">
        <dgm:presLayoutVars>
          <dgm:bulletEnabled val="1"/>
        </dgm:presLayoutVars>
      </dgm:prSet>
      <dgm:spPr/>
    </dgm:pt>
    <dgm:pt modelId="{857A1638-9613-4631-96F9-12FBE77D0FBE}" type="pres">
      <dgm:prSet presAssocID="{CAF58878-E33A-4A86-A218-55AEC475A74B}" presName="sibTrans" presStyleCnt="0"/>
      <dgm:spPr/>
    </dgm:pt>
    <dgm:pt modelId="{0025F0A9-00A1-4BCF-9CC3-74EBEEB6B74B}" type="pres">
      <dgm:prSet presAssocID="{A41B8EC0-1DC7-460C-8F8C-B24587CD9F0E}" presName="node" presStyleLbl="node1" presStyleIdx="10" presStyleCnt="25">
        <dgm:presLayoutVars>
          <dgm:bulletEnabled val="1"/>
        </dgm:presLayoutVars>
      </dgm:prSet>
      <dgm:spPr/>
    </dgm:pt>
    <dgm:pt modelId="{C3187B46-B797-48A3-BED9-C7B72CFFE4EB}" type="pres">
      <dgm:prSet presAssocID="{CE4F3DB5-7127-47FB-BC16-908CE4E5B1FC}" presName="sibTrans" presStyleCnt="0"/>
      <dgm:spPr/>
    </dgm:pt>
    <dgm:pt modelId="{5DD67A6B-DA06-49BE-9D63-474916FF5D24}" type="pres">
      <dgm:prSet presAssocID="{3CBE8162-2A52-4FC9-921D-12C7C4D16EE1}" presName="node" presStyleLbl="node1" presStyleIdx="11" presStyleCnt="25">
        <dgm:presLayoutVars>
          <dgm:bulletEnabled val="1"/>
        </dgm:presLayoutVars>
      </dgm:prSet>
      <dgm:spPr/>
    </dgm:pt>
    <dgm:pt modelId="{C78CCA45-8A90-43B4-AA73-C6D2DC2A3DA4}" type="pres">
      <dgm:prSet presAssocID="{7CFF0A73-24BE-4773-A1D0-55DCE928B1DC}" presName="sibTrans" presStyleCnt="0"/>
      <dgm:spPr/>
    </dgm:pt>
    <dgm:pt modelId="{08B739AE-EAE7-4AE5-A4A4-68D790F5D899}" type="pres">
      <dgm:prSet presAssocID="{4DD66F49-5D03-4E33-B0AA-29B3EB95D049}" presName="node" presStyleLbl="node1" presStyleIdx="12" presStyleCnt="25">
        <dgm:presLayoutVars>
          <dgm:bulletEnabled val="1"/>
        </dgm:presLayoutVars>
      </dgm:prSet>
      <dgm:spPr/>
    </dgm:pt>
    <dgm:pt modelId="{A24E4379-884C-4F2D-AC4D-6E5751FBFA7C}" type="pres">
      <dgm:prSet presAssocID="{F3EBB3F0-74C0-4C26-9F1B-E326405F9F7A}" presName="sibTrans" presStyleCnt="0"/>
      <dgm:spPr/>
    </dgm:pt>
    <dgm:pt modelId="{0C24C251-146F-48DE-87D0-0446ABE0E05C}" type="pres">
      <dgm:prSet presAssocID="{1C0DFF02-0BEF-462C-9585-3D70C51F9876}" presName="node" presStyleLbl="node1" presStyleIdx="13" presStyleCnt="25">
        <dgm:presLayoutVars>
          <dgm:bulletEnabled val="1"/>
        </dgm:presLayoutVars>
      </dgm:prSet>
      <dgm:spPr/>
    </dgm:pt>
    <dgm:pt modelId="{CF3A1E22-D5C6-4027-9695-A4573C4CCB3F}" type="pres">
      <dgm:prSet presAssocID="{E268F93C-F684-4BF8-9BD8-A1D142348306}" presName="sibTrans" presStyleCnt="0"/>
      <dgm:spPr/>
    </dgm:pt>
    <dgm:pt modelId="{5F3A60BB-7601-4F0E-8426-846619B3B5F9}" type="pres">
      <dgm:prSet presAssocID="{A151B928-1C2A-4022-93D1-8E44D1D82816}" presName="node" presStyleLbl="node1" presStyleIdx="14" presStyleCnt="25">
        <dgm:presLayoutVars>
          <dgm:bulletEnabled val="1"/>
        </dgm:presLayoutVars>
      </dgm:prSet>
      <dgm:spPr/>
    </dgm:pt>
    <dgm:pt modelId="{45013A78-C40D-40ED-99DA-4C3B89876AAD}" type="pres">
      <dgm:prSet presAssocID="{FE9A4B7E-9B87-495D-B0E4-69711B5A6B24}" presName="sibTrans" presStyleCnt="0"/>
      <dgm:spPr/>
    </dgm:pt>
    <dgm:pt modelId="{BDEADD0D-AD64-4523-A36D-2399AEA786F2}" type="pres">
      <dgm:prSet presAssocID="{FF1AAA96-DBF9-4E0C-A6F8-5AD43D352897}" presName="node" presStyleLbl="node1" presStyleIdx="15" presStyleCnt="25">
        <dgm:presLayoutVars>
          <dgm:bulletEnabled val="1"/>
        </dgm:presLayoutVars>
      </dgm:prSet>
      <dgm:spPr/>
    </dgm:pt>
    <dgm:pt modelId="{C26EBDCF-BF96-4337-B1AF-E31B66010AB9}" type="pres">
      <dgm:prSet presAssocID="{A03F783B-BF1B-474A-B9EC-3DAAB968D0E5}" presName="sibTrans" presStyleCnt="0"/>
      <dgm:spPr/>
    </dgm:pt>
    <dgm:pt modelId="{F5A7D702-B6FC-4F6C-B892-C4F49ED297B6}" type="pres">
      <dgm:prSet presAssocID="{42A87C3F-1119-48F7-93D2-33FB85B87B4F}" presName="node" presStyleLbl="node1" presStyleIdx="16" presStyleCnt="25">
        <dgm:presLayoutVars>
          <dgm:bulletEnabled val="1"/>
        </dgm:presLayoutVars>
      </dgm:prSet>
      <dgm:spPr/>
    </dgm:pt>
    <dgm:pt modelId="{EB6F1F3B-480E-401E-856E-E36B7EA77564}" type="pres">
      <dgm:prSet presAssocID="{80DE07D7-BB4F-40F4-9DC1-D8FC70A467CE}" presName="sibTrans" presStyleCnt="0"/>
      <dgm:spPr/>
    </dgm:pt>
    <dgm:pt modelId="{6B16E8FF-F230-4E01-A60E-33BD801EBF31}" type="pres">
      <dgm:prSet presAssocID="{49E9B05C-7C48-4F28-8182-24B7EEF423F3}" presName="node" presStyleLbl="node1" presStyleIdx="17" presStyleCnt="25">
        <dgm:presLayoutVars>
          <dgm:bulletEnabled val="1"/>
        </dgm:presLayoutVars>
      </dgm:prSet>
      <dgm:spPr/>
    </dgm:pt>
    <dgm:pt modelId="{3912E37E-F8A7-49FC-B6EB-24B043EA9DED}" type="pres">
      <dgm:prSet presAssocID="{445AF06E-7BC4-4307-9C57-BDCA61D511D0}" presName="sibTrans" presStyleCnt="0"/>
      <dgm:spPr/>
    </dgm:pt>
    <dgm:pt modelId="{A42B9319-A4F9-49F4-B504-4BDACD24746D}" type="pres">
      <dgm:prSet presAssocID="{FE733B92-02FB-441E-B23D-1A5B8D1DC545}" presName="node" presStyleLbl="node1" presStyleIdx="18" presStyleCnt="25">
        <dgm:presLayoutVars>
          <dgm:bulletEnabled val="1"/>
        </dgm:presLayoutVars>
      </dgm:prSet>
      <dgm:spPr/>
    </dgm:pt>
    <dgm:pt modelId="{80C81BFA-1CA5-4A06-ACDE-A7054E737CC4}" type="pres">
      <dgm:prSet presAssocID="{606CCC05-38DF-4D83-B5FB-6C624426B494}" presName="sibTrans" presStyleCnt="0"/>
      <dgm:spPr/>
    </dgm:pt>
    <dgm:pt modelId="{2833FC3A-E81F-4234-892E-165E93E5CDE5}" type="pres">
      <dgm:prSet presAssocID="{6F3BDADC-A5DF-4C20-887B-64CA4E822F8A}" presName="node" presStyleLbl="node1" presStyleIdx="19" presStyleCnt="25">
        <dgm:presLayoutVars>
          <dgm:bulletEnabled val="1"/>
        </dgm:presLayoutVars>
      </dgm:prSet>
      <dgm:spPr/>
    </dgm:pt>
    <dgm:pt modelId="{729F49CA-EC1F-412A-A8C2-D5E53B3C9A97}" type="pres">
      <dgm:prSet presAssocID="{CC52C331-AEE4-4F0A-8CA1-9B07158EC7E3}" presName="sibTrans" presStyleCnt="0"/>
      <dgm:spPr/>
    </dgm:pt>
    <dgm:pt modelId="{4E7BA616-2389-40F2-82F1-7163FF33FB4B}" type="pres">
      <dgm:prSet presAssocID="{B7366D9B-19A3-4CD7-B396-536FCB8A541C}" presName="node" presStyleLbl="node1" presStyleIdx="20" presStyleCnt="25">
        <dgm:presLayoutVars>
          <dgm:bulletEnabled val="1"/>
        </dgm:presLayoutVars>
      </dgm:prSet>
      <dgm:spPr/>
    </dgm:pt>
    <dgm:pt modelId="{DFC0B8A9-ED0F-4D4F-9DA1-15509847D9CA}" type="pres">
      <dgm:prSet presAssocID="{D2F49A32-C0A5-4CB5-9430-2698D359DD7A}" presName="sibTrans" presStyleCnt="0"/>
      <dgm:spPr/>
    </dgm:pt>
    <dgm:pt modelId="{9E65BC07-A375-408E-968B-A2B7A65B595B}" type="pres">
      <dgm:prSet presAssocID="{3BFD63E2-F7B6-4C40-A192-B6842BB64320}" presName="node" presStyleLbl="node1" presStyleIdx="21" presStyleCnt="25">
        <dgm:presLayoutVars>
          <dgm:bulletEnabled val="1"/>
        </dgm:presLayoutVars>
      </dgm:prSet>
      <dgm:spPr/>
    </dgm:pt>
    <dgm:pt modelId="{D9E030F0-CA95-47A9-AFB8-CCC9614595EB}" type="pres">
      <dgm:prSet presAssocID="{EC8885D2-D03A-4175-A9D8-114CD384EBE2}" presName="sibTrans" presStyleCnt="0"/>
      <dgm:spPr/>
    </dgm:pt>
    <dgm:pt modelId="{C699C5EE-FBDC-45B0-8AA3-677B19BAC397}" type="pres">
      <dgm:prSet presAssocID="{9717FF5D-1C87-4FC8-9243-42773BC8BE28}" presName="node" presStyleLbl="node1" presStyleIdx="22" presStyleCnt="25">
        <dgm:presLayoutVars>
          <dgm:bulletEnabled val="1"/>
        </dgm:presLayoutVars>
      </dgm:prSet>
      <dgm:spPr/>
    </dgm:pt>
    <dgm:pt modelId="{7FCC8C96-E6F7-48A5-9E24-8C27E1A1F61B}" type="pres">
      <dgm:prSet presAssocID="{66E29329-DC64-482A-978B-C0CB6DC4038C}" presName="sibTrans" presStyleCnt="0"/>
      <dgm:spPr/>
    </dgm:pt>
    <dgm:pt modelId="{2C96AD84-CEB3-4EA1-AFA3-0808F3BB2DFE}" type="pres">
      <dgm:prSet presAssocID="{3BE46661-ABF7-45B4-8D43-A666EFA6FE7A}" presName="node" presStyleLbl="node1" presStyleIdx="23" presStyleCnt="25">
        <dgm:presLayoutVars>
          <dgm:bulletEnabled val="1"/>
        </dgm:presLayoutVars>
      </dgm:prSet>
      <dgm:spPr/>
    </dgm:pt>
    <dgm:pt modelId="{320A2B32-F3B1-4E29-B3F8-09F351372A24}" type="pres">
      <dgm:prSet presAssocID="{07917DDF-95E3-4CE8-B9E7-2455B305DDAF}" presName="sibTrans" presStyleCnt="0"/>
      <dgm:spPr/>
    </dgm:pt>
    <dgm:pt modelId="{045B63F5-5561-4D44-917A-C668B4BFB834}" type="pres">
      <dgm:prSet presAssocID="{E416E335-C8D4-49D7-81DE-2A93BC5F1107}" presName="node" presStyleLbl="node1" presStyleIdx="24" presStyleCnt="25">
        <dgm:presLayoutVars>
          <dgm:bulletEnabled val="1"/>
        </dgm:presLayoutVars>
      </dgm:prSet>
      <dgm:spPr/>
    </dgm:pt>
  </dgm:ptLst>
  <dgm:cxnLst>
    <dgm:cxn modelId="{1E3E3105-D892-4D0C-BAF4-52B8ECC75A08}" srcId="{9B9CC810-FA74-40A3-A31C-A9CBE88C8487}" destId="{7315E3D2-5439-4F46-8313-0EB46EA8D77C}" srcOrd="6" destOrd="0" parTransId="{0C62BB9F-C4D9-4B20-AEC8-1A0E6B3B5248}" sibTransId="{2C4FB53A-BBAB-4FAC-AD4B-34BDFA3BA3B1}"/>
    <dgm:cxn modelId="{68CB9405-6EE3-4F81-BD9C-7267F63DE70D}" srcId="{9B9CC810-FA74-40A3-A31C-A9CBE88C8487}" destId="{B7366D9B-19A3-4CD7-B396-536FCB8A541C}" srcOrd="20" destOrd="0" parTransId="{551BCE9C-B303-42FF-BBD0-1071E692A883}" sibTransId="{D2F49A32-C0A5-4CB5-9430-2698D359DD7A}"/>
    <dgm:cxn modelId="{42F0CA0D-05FE-440C-810B-8F7304554BB2}" type="presOf" srcId="{3BFD63E2-F7B6-4C40-A192-B6842BB64320}" destId="{9E65BC07-A375-408E-968B-A2B7A65B595B}" srcOrd="0" destOrd="0" presId="urn:microsoft.com/office/officeart/2005/8/layout/default"/>
    <dgm:cxn modelId="{B940AC11-CF1E-4C11-91CB-501BFCF6AC66}" srcId="{9B9CC810-FA74-40A3-A31C-A9CBE88C8487}" destId="{42A87C3F-1119-48F7-93D2-33FB85B87B4F}" srcOrd="16" destOrd="0" parTransId="{9C185D15-3A9B-4B32-947E-57CE9FA448DC}" sibTransId="{80DE07D7-BB4F-40F4-9DC1-D8FC70A467CE}"/>
    <dgm:cxn modelId="{C7F31015-39CA-4605-BC94-13D9321CE099}" type="presOf" srcId="{FE733B92-02FB-441E-B23D-1A5B8D1DC545}" destId="{A42B9319-A4F9-49F4-B504-4BDACD24746D}" srcOrd="0" destOrd="0" presId="urn:microsoft.com/office/officeart/2005/8/layout/default"/>
    <dgm:cxn modelId="{51E26A1D-25D0-48DF-96F2-633264650174}" srcId="{9B9CC810-FA74-40A3-A31C-A9CBE88C8487}" destId="{1C0DFF02-0BEF-462C-9585-3D70C51F9876}" srcOrd="13" destOrd="0" parTransId="{8FEAE99B-F953-4673-B651-C48B9BE1D184}" sibTransId="{E268F93C-F684-4BF8-9BD8-A1D142348306}"/>
    <dgm:cxn modelId="{490DA026-9C0C-42F3-947F-D3A535A290FE}" srcId="{9B9CC810-FA74-40A3-A31C-A9CBE88C8487}" destId="{66CD64DE-7555-4305-8D1C-C29768E8031A}" srcOrd="4" destOrd="0" parTransId="{8CFA7162-8F1F-42AC-B726-AF96A55C15AE}" sibTransId="{8C64B49A-22D4-4543-97D8-80292EE0ED76}"/>
    <dgm:cxn modelId="{67FE712F-817A-4507-848C-3446F1331D3D}" srcId="{9B9CC810-FA74-40A3-A31C-A9CBE88C8487}" destId="{FF1AAA96-DBF9-4E0C-A6F8-5AD43D352897}" srcOrd="15" destOrd="0" parTransId="{5E69E304-9CDF-4EF9-B2E5-EF2533421695}" sibTransId="{A03F783B-BF1B-474A-B9EC-3DAAB968D0E5}"/>
    <dgm:cxn modelId="{C3570732-1374-494E-B6E0-12A96FD3C981}" srcId="{9B9CC810-FA74-40A3-A31C-A9CBE88C8487}" destId="{DF511AB4-CDD2-4DA5-A933-2AF48C99ACD9}" srcOrd="2" destOrd="0" parTransId="{BFB3072D-666C-44EC-B1A5-8E3CC3131C1D}" sibTransId="{0C6000AB-C8F2-435A-948B-C2867E1D45DA}"/>
    <dgm:cxn modelId="{20D6B232-2B39-404A-AE7E-1A4A30967A42}" srcId="{9B9CC810-FA74-40A3-A31C-A9CBE88C8487}" destId="{FE733B92-02FB-441E-B23D-1A5B8D1DC545}" srcOrd="18" destOrd="0" parTransId="{88AB2071-B6C6-4A72-88FF-EB0D770EEFE7}" sibTransId="{606CCC05-38DF-4D83-B5FB-6C624426B494}"/>
    <dgm:cxn modelId="{01621036-72D6-44A6-98BA-9711894E0CD1}" srcId="{9B9CC810-FA74-40A3-A31C-A9CBE88C8487}" destId="{F2360907-3266-4952-9005-65748A7EE2DF}" srcOrd="7" destOrd="0" parTransId="{BA3C9236-BD5E-4249-A0A9-4C9EE44BA1ED}" sibTransId="{EA00B656-A055-4042-9567-BBE7B211D078}"/>
    <dgm:cxn modelId="{D621413A-743D-462C-B682-E53C824AACF4}" type="presOf" srcId="{3BE46661-ABF7-45B4-8D43-A666EFA6FE7A}" destId="{2C96AD84-CEB3-4EA1-AFA3-0808F3BB2DFE}" srcOrd="0" destOrd="0" presId="urn:microsoft.com/office/officeart/2005/8/layout/default"/>
    <dgm:cxn modelId="{F74F9B3D-0B7E-46BF-80F4-D00BE953C98B}" type="presOf" srcId="{B8E65DB4-825D-4B9C-B9CE-1E0F91959A1D}" destId="{F265B9A0-8B41-4ADF-95FD-9F5CCF827F07}" srcOrd="0" destOrd="0" presId="urn:microsoft.com/office/officeart/2005/8/layout/default"/>
    <dgm:cxn modelId="{C47A5B40-164C-48C5-AEC7-08CB9286F461}" type="presOf" srcId="{42A87C3F-1119-48F7-93D2-33FB85B87B4F}" destId="{F5A7D702-B6FC-4F6C-B892-C4F49ED297B6}" srcOrd="0" destOrd="0" presId="urn:microsoft.com/office/officeart/2005/8/layout/default"/>
    <dgm:cxn modelId="{80A3D85C-AC91-47E5-8E08-A7E2E86C838B}" type="presOf" srcId="{DF511AB4-CDD2-4DA5-A933-2AF48C99ACD9}" destId="{335740FB-EC9C-4499-9565-93FE4902CD2B}" srcOrd="0" destOrd="0" presId="urn:microsoft.com/office/officeart/2005/8/layout/default"/>
    <dgm:cxn modelId="{1C443C5D-42BA-4665-983B-A2E71CE5CD6C}" type="presOf" srcId="{9717FF5D-1C87-4FC8-9243-42773BC8BE28}" destId="{C699C5EE-FBDC-45B0-8AA3-677B19BAC397}" srcOrd="0" destOrd="0" presId="urn:microsoft.com/office/officeart/2005/8/layout/default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F1A93E5F-004F-481B-9671-75BB0D357BBE}" srcId="{9B9CC810-FA74-40A3-A31C-A9CBE88C8487}" destId="{A041E86C-E2E7-4267-A7F4-B074751305EB}" srcOrd="5" destOrd="0" parTransId="{D14D70F0-3B50-4024-965B-24F7D9E864FF}" sibTransId="{B6CF023D-94E6-4D07-9E95-9FE2BC6A8707}"/>
    <dgm:cxn modelId="{FC323D60-FD14-4635-B074-0259FA70CE26}" type="presOf" srcId="{FF1AAA96-DBF9-4E0C-A6F8-5AD43D352897}" destId="{BDEADD0D-AD64-4523-A36D-2399AEA786F2}" srcOrd="0" destOrd="0" presId="urn:microsoft.com/office/officeart/2005/8/layout/default"/>
    <dgm:cxn modelId="{2CBA9441-DA1D-415D-A617-478E33DDE0FA}" srcId="{9B9CC810-FA74-40A3-A31C-A9CBE88C8487}" destId="{58BEE2EF-60C5-4FA0-A52E-32EB99B21119}" srcOrd="9" destOrd="0" parTransId="{0E26B622-38FB-411C-821C-589EE563964A}" sibTransId="{CAF58878-E33A-4A86-A218-55AEC475A74B}"/>
    <dgm:cxn modelId="{58FDA842-B018-45A2-82F1-A9112E67D873}" srcId="{9B9CC810-FA74-40A3-A31C-A9CBE88C8487}" destId="{DB2C2945-0BE2-4F06-9F94-D8E3D02F8C16}" srcOrd="3" destOrd="0" parTransId="{52461B9A-BCDB-49D6-A83E-B53BF42F1EFE}" sibTransId="{CDB77B23-6D56-47BB-8B3C-2A9BE6B02804}"/>
    <dgm:cxn modelId="{428EE543-520B-4B4D-84CA-5C10200A1096}" type="presOf" srcId="{7315E3D2-5439-4F46-8313-0EB46EA8D77C}" destId="{77F135AC-41B7-4852-A319-DEEDB524F2E9}" srcOrd="0" destOrd="0" presId="urn:microsoft.com/office/officeart/2005/8/layout/default"/>
    <dgm:cxn modelId="{3D3C426A-B7D7-4F55-AF37-6EDC047A6D22}" type="presOf" srcId="{6F3BDADC-A5DF-4C20-887B-64CA4E822F8A}" destId="{2833FC3A-E81F-4234-892E-165E93E5CDE5}" srcOrd="0" destOrd="0" presId="urn:microsoft.com/office/officeart/2005/8/layout/default"/>
    <dgm:cxn modelId="{FE69486C-C8BF-4DCF-AE89-94A75760B74F}" type="presOf" srcId="{F2360907-3266-4952-9005-65748A7EE2DF}" destId="{F58A624D-B59D-418B-AC97-F68740C446DF}" srcOrd="0" destOrd="0" presId="urn:microsoft.com/office/officeart/2005/8/layout/default"/>
    <dgm:cxn modelId="{5A77CD52-D5E0-44BD-9059-5A8C986141D0}" type="presOf" srcId="{B7366D9B-19A3-4CD7-B396-536FCB8A541C}" destId="{4E7BA616-2389-40F2-82F1-7163FF33FB4B}" srcOrd="0" destOrd="0" presId="urn:microsoft.com/office/officeart/2005/8/layout/default"/>
    <dgm:cxn modelId="{64A90B77-F17A-40A4-8E34-5124A7A09814}" srcId="{9B9CC810-FA74-40A3-A31C-A9CBE88C8487}" destId="{8B28FE1A-D1AA-492A-9D6F-DF74562AC74B}" srcOrd="0" destOrd="0" parTransId="{00106A51-2FD4-4BF7-A34A-BEF9E71E47E9}" sibTransId="{089395BB-7BA9-43FF-B64D-AC76019671D2}"/>
    <dgm:cxn modelId="{55906977-14F1-42B3-977C-7A400A5FFA8E}" srcId="{9B9CC810-FA74-40A3-A31C-A9CBE88C8487}" destId="{3CBE8162-2A52-4FC9-921D-12C7C4D16EE1}" srcOrd="11" destOrd="0" parTransId="{B3D43CB6-C576-4212-BC20-1CEB3BC5C80C}" sibTransId="{7CFF0A73-24BE-4773-A1D0-55DCE928B1DC}"/>
    <dgm:cxn modelId="{8CBC7F7A-4285-46E6-BFE2-4763ACF848CE}" srcId="{9B9CC810-FA74-40A3-A31C-A9CBE88C8487}" destId="{9717FF5D-1C87-4FC8-9243-42773BC8BE28}" srcOrd="22" destOrd="0" parTransId="{FF45C2B6-65FE-416F-963D-9FBC26534381}" sibTransId="{66E29329-DC64-482A-978B-C0CB6DC4038C}"/>
    <dgm:cxn modelId="{F754A27B-F25D-4790-921B-5C183ABA05C7}" srcId="{9B9CC810-FA74-40A3-A31C-A9CBE88C8487}" destId="{E416E335-C8D4-49D7-81DE-2A93BC5F1107}" srcOrd="24" destOrd="0" parTransId="{D7BDEDBD-1719-4D34-BFF9-CB8E3BC63689}" sibTransId="{AEA0BBB4-7E7A-49B8-8EF0-92BC68648C81}"/>
    <dgm:cxn modelId="{327B6F84-5226-4FD7-BD1D-54C5C2F0EB7F}" type="presOf" srcId="{4DD66F49-5D03-4E33-B0AA-29B3EB95D049}" destId="{08B739AE-EAE7-4AE5-A4A4-68D790F5D899}" srcOrd="0" destOrd="0" presId="urn:microsoft.com/office/officeart/2005/8/layout/default"/>
    <dgm:cxn modelId="{2CACD384-98A0-44A9-91FA-2ECE002F68C9}" srcId="{9B9CC810-FA74-40A3-A31C-A9CBE88C8487}" destId="{3BE46661-ABF7-45B4-8D43-A666EFA6FE7A}" srcOrd="23" destOrd="0" parTransId="{42CB70BF-3DA6-447C-AEE2-8E58BAD3FF60}" sibTransId="{07917DDF-95E3-4CE8-B9E7-2455B305DDAF}"/>
    <dgm:cxn modelId="{8BB97686-F151-431B-BBB2-8640F7502563}" type="presOf" srcId="{1C0DFF02-0BEF-462C-9585-3D70C51F9876}" destId="{0C24C251-146F-48DE-87D0-0446ABE0E05C}" srcOrd="0" destOrd="0" presId="urn:microsoft.com/office/officeart/2005/8/layout/default"/>
    <dgm:cxn modelId="{CF9BC28E-01FD-454D-8575-F0101B33C6C1}" type="presOf" srcId="{49E9B05C-7C48-4F28-8182-24B7EEF423F3}" destId="{6B16E8FF-F230-4E01-A60E-33BD801EBF31}" srcOrd="0" destOrd="0" presId="urn:microsoft.com/office/officeart/2005/8/layout/default"/>
    <dgm:cxn modelId="{B13B3D99-527A-41D8-B6CF-898D3E0DCDFD}" srcId="{9B9CC810-FA74-40A3-A31C-A9CBE88C8487}" destId="{A41B8EC0-1DC7-460C-8F8C-B24587CD9F0E}" srcOrd="10" destOrd="0" parTransId="{0CDA283C-A8A4-4EC0-B416-1439046C174C}" sibTransId="{CE4F3DB5-7127-47FB-BC16-908CE4E5B1FC}"/>
    <dgm:cxn modelId="{A4A4F29E-F1B3-4F0E-BEBA-A781883995A4}" type="presOf" srcId="{7978AED1-9083-4E74-A8CB-304BD8734AA5}" destId="{77F3782D-7164-445C-B319-1F193838141F}" srcOrd="0" destOrd="0" presId="urn:microsoft.com/office/officeart/2005/8/layout/default"/>
    <dgm:cxn modelId="{2A517EA1-665A-4D66-86EA-D0DD221F4513}" type="presOf" srcId="{58BEE2EF-60C5-4FA0-A52E-32EB99B21119}" destId="{BCF8C2C8-8FF0-4CA6-B782-FC17244058F2}" srcOrd="0" destOrd="0" presId="urn:microsoft.com/office/officeart/2005/8/layout/default"/>
    <dgm:cxn modelId="{E1EEC5A7-01CA-434B-9FA8-9817CC60243F}" type="presOf" srcId="{A41B8EC0-1DC7-460C-8F8C-B24587CD9F0E}" destId="{0025F0A9-00A1-4BCF-9CC3-74EBEEB6B74B}" srcOrd="0" destOrd="0" presId="urn:microsoft.com/office/officeart/2005/8/layout/default"/>
    <dgm:cxn modelId="{1070B4AB-6292-4D0F-A0A5-AC7364E7ADF7}" srcId="{9B9CC810-FA74-40A3-A31C-A9CBE88C8487}" destId="{3BFD63E2-F7B6-4C40-A192-B6842BB64320}" srcOrd="21" destOrd="0" parTransId="{BFF783C3-6FE4-460E-A3CF-C6EBED463A92}" sibTransId="{EC8885D2-D03A-4175-A9D8-114CD384EBE2}"/>
    <dgm:cxn modelId="{AF76B1B1-EBF2-4AE3-AF7E-1D3665C5C6C0}" type="presOf" srcId="{8B28FE1A-D1AA-492A-9D6F-DF74562AC74B}" destId="{394E3FF8-2B2B-4D34-ABC3-540D2EE0A20A}" srcOrd="0" destOrd="0" presId="urn:microsoft.com/office/officeart/2005/8/layout/default"/>
    <dgm:cxn modelId="{923C39B7-BABA-472D-AC92-920C3C32D290}" type="presOf" srcId="{A151B928-1C2A-4022-93D1-8E44D1D82816}" destId="{5F3A60BB-7601-4F0E-8426-846619B3B5F9}" srcOrd="0" destOrd="0" presId="urn:microsoft.com/office/officeart/2005/8/layout/default"/>
    <dgm:cxn modelId="{B8BFC0BE-93E4-4D3C-9EDC-097E0B7960B8}" type="presOf" srcId="{66CD64DE-7555-4305-8D1C-C29768E8031A}" destId="{797EFC3E-C5ED-43C0-8EC6-CF7947128AD2}" srcOrd="0" destOrd="0" presId="urn:microsoft.com/office/officeart/2005/8/layout/default"/>
    <dgm:cxn modelId="{604C8BC2-EE56-4F74-BA97-19C00669458C}" srcId="{9B9CC810-FA74-40A3-A31C-A9CBE88C8487}" destId="{6F3BDADC-A5DF-4C20-887B-64CA4E822F8A}" srcOrd="19" destOrd="0" parTransId="{26BAB24B-80EF-4722-9DE7-A336EE62CFE6}" sibTransId="{CC52C331-AEE4-4F0A-8CA1-9B07158EC7E3}"/>
    <dgm:cxn modelId="{925DECC3-996A-4176-AF9C-2FBB1753202B}" type="presOf" srcId="{3CBE8162-2A52-4FC9-921D-12C7C4D16EE1}" destId="{5DD67A6B-DA06-49BE-9D63-474916FF5D24}" srcOrd="0" destOrd="0" presId="urn:microsoft.com/office/officeart/2005/8/layout/default"/>
    <dgm:cxn modelId="{C5F7A7CE-DB67-46AB-A303-CB1B8B96CC1B}" type="presOf" srcId="{DB2C2945-0BE2-4F06-9F94-D8E3D02F8C16}" destId="{40DD627D-11AE-45A3-A9EF-03A6DFB7A553}" srcOrd="0" destOrd="0" presId="urn:microsoft.com/office/officeart/2005/8/layout/default"/>
    <dgm:cxn modelId="{4AD3E4D0-B88A-4F45-A17B-97D1E698FBE7}" srcId="{9B9CC810-FA74-40A3-A31C-A9CBE88C8487}" destId="{A151B928-1C2A-4022-93D1-8E44D1D82816}" srcOrd="14" destOrd="0" parTransId="{67603B5F-0CCE-422E-856A-F90A2F0DECA0}" sibTransId="{FE9A4B7E-9B87-495D-B0E4-69711B5A6B24}"/>
    <dgm:cxn modelId="{528B76D3-2D17-4DEF-9D93-9F566EE2D3B6}" type="presOf" srcId="{A041E86C-E2E7-4267-A7F4-B074751305EB}" destId="{F7A5542D-A38C-4A12-92F8-64136F2146BC}" srcOrd="0" destOrd="0" presId="urn:microsoft.com/office/officeart/2005/8/layout/default"/>
    <dgm:cxn modelId="{B0ACB8D8-8AD9-4711-B46E-AF7D7B5B81A8}" srcId="{9B9CC810-FA74-40A3-A31C-A9CBE88C8487}" destId="{7978AED1-9083-4E74-A8CB-304BD8734AA5}" srcOrd="8" destOrd="0" parTransId="{61047498-B4F2-4034-8C7F-2E9ABEC8F8B7}" sibTransId="{748C35D7-9CBE-4F66-ADD3-5D0C8D3FF2C3}"/>
    <dgm:cxn modelId="{04284CDD-9672-4ED3-B705-C8279DFF0D81}" srcId="{9B9CC810-FA74-40A3-A31C-A9CBE88C8487}" destId="{B8E65DB4-825D-4B9C-B9CE-1E0F91959A1D}" srcOrd="1" destOrd="0" parTransId="{2617D246-037A-487F-90C9-112F73E412ED}" sibTransId="{4DEED42C-C231-404D-80E1-E1C0BFB69AE9}"/>
    <dgm:cxn modelId="{BD536CDD-79C1-4B03-9B71-48A7C36627E9}" srcId="{9B9CC810-FA74-40A3-A31C-A9CBE88C8487}" destId="{4DD66F49-5D03-4E33-B0AA-29B3EB95D049}" srcOrd="12" destOrd="0" parTransId="{CB457C24-21F7-4501-AAE6-87178457E860}" sibTransId="{F3EBB3F0-74C0-4C26-9F1B-E326405F9F7A}"/>
    <dgm:cxn modelId="{5EA84FEA-8C23-4140-86F6-60914A3C398E}" srcId="{9B9CC810-FA74-40A3-A31C-A9CBE88C8487}" destId="{49E9B05C-7C48-4F28-8182-24B7EEF423F3}" srcOrd="17" destOrd="0" parTransId="{5AD0A398-63CC-4B47-9891-C4047F8FCE51}" sibTransId="{445AF06E-7BC4-4307-9C57-BDCA61D511D0}"/>
    <dgm:cxn modelId="{F682C8F9-165E-4403-B74C-44B1F81D3A4A}" type="presOf" srcId="{E416E335-C8D4-49D7-81DE-2A93BC5F1107}" destId="{045B63F5-5561-4D44-917A-C668B4BFB834}" srcOrd="0" destOrd="0" presId="urn:microsoft.com/office/officeart/2005/8/layout/default"/>
    <dgm:cxn modelId="{D54C7080-B202-4F03-98C5-7A4CBB2CC19F}" type="presParOf" srcId="{64A2D741-FC1F-4EE7-AFDB-88BAA924E022}" destId="{394E3FF8-2B2B-4D34-ABC3-540D2EE0A20A}" srcOrd="0" destOrd="0" presId="urn:microsoft.com/office/officeart/2005/8/layout/default"/>
    <dgm:cxn modelId="{2520323B-0CC5-43AC-9BA3-06B3E770E74B}" type="presParOf" srcId="{64A2D741-FC1F-4EE7-AFDB-88BAA924E022}" destId="{15FAB2AF-CD07-48B5-9562-FE13C934D7D7}" srcOrd="1" destOrd="0" presId="urn:microsoft.com/office/officeart/2005/8/layout/default"/>
    <dgm:cxn modelId="{90E56F73-B2D2-4394-A0DE-EBEF26BDAD8D}" type="presParOf" srcId="{64A2D741-FC1F-4EE7-AFDB-88BAA924E022}" destId="{F265B9A0-8B41-4ADF-95FD-9F5CCF827F07}" srcOrd="2" destOrd="0" presId="urn:microsoft.com/office/officeart/2005/8/layout/default"/>
    <dgm:cxn modelId="{D138F5CA-A934-49B5-B5C5-AE63CDC6A960}" type="presParOf" srcId="{64A2D741-FC1F-4EE7-AFDB-88BAA924E022}" destId="{F2D3B41E-A86F-4EB4-A363-9FBEC94D7A07}" srcOrd="3" destOrd="0" presId="urn:microsoft.com/office/officeart/2005/8/layout/default"/>
    <dgm:cxn modelId="{56845FF6-DE67-4F00-8481-AC68ED398A41}" type="presParOf" srcId="{64A2D741-FC1F-4EE7-AFDB-88BAA924E022}" destId="{335740FB-EC9C-4499-9565-93FE4902CD2B}" srcOrd="4" destOrd="0" presId="urn:microsoft.com/office/officeart/2005/8/layout/default"/>
    <dgm:cxn modelId="{558D0478-80FF-4DAE-BDAE-9E98651196F3}" type="presParOf" srcId="{64A2D741-FC1F-4EE7-AFDB-88BAA924E022}" destId="{F1E139DD-2EAE-4A5C-B63F-847684BFC8CA}" srcOrd="5" destOrd="0" presId="urn:microsoft.com/office/officeart/2005/8/layout/default"/>
    <dgm:cxn modelId="{3E47BF20-553B-43E7-9A87-39B26F434F89}" type="presParOf" srcId="{64A2D741-FC1F-4EE7-AFDB-88BAA924E022}" destId="{40DD627D-11AE-45A3-A9EF-03A6DFB7A553}" srcOrd="6" destOrd="0" presId="urn:microsoft.com/office/officeart/2005/8/layout/default"/>
    <dgm:cxn modelId="{99058848-69F6-4306-8B13-F4BC91F2F491}" type="presParOf" srcId="{64A2D741-FC1F-4EE7-AFDB-88BAA924E022}" destId="{555BCA39-7AA5-49B8-BEAD-10AF54308911}" srcOrd="7" destOrd="0" presId="urn:microsoft.com/office/officeart/2005/8/layout/default"/>
    <dgm:cxn modelId="{818A4780-CC50-4A8B-AE6D-F57CB57B2172}" type="presParOf" srcId="{64A2D741-FC1F-4EE7-AFDB-88BAA924E022}" destId="{797EFC3E-C5ED-43C0-8EC6-CF7947128AD2}" srcOrd="8" destOrd="0" presId="urn:microsoft.com/office/officeart/2005/8/layout/default"/>
    <dgm:cxn modelId="{2F776366-DFED-4C48-8FF2-F0B69CF8354F}" type="presParOf" srcId="{64A2D741-FC1F-4EE7-AFDB-88BAA924E022}" destId="{FB701742-8ED9-4C21-9DC9-90AE6A766913}" srcOrd="9" destOrd="0" presId="urn:microsoft.com/office/officeart/2005/8/layout/default"/>
    <dgm:cxn modelId="{BF60FBA5-002D-418A-942A-8159DDDC2FFF}" type="presParOf" srcId="{64A2D741-FC1F-4EE7-AFDB-88BAA924E022}" destId="{F7A5542D-A38C-4A12-92F8-64136F2146BC}" srcOrd="10" destOrd="0" presId="urn:microsoft.com/office/officeart/2005/8/layout/default"/>
    <dgm:cxn modelId="{EE56859F-7D1E-49C1-B234-ECD339EF7355}" type="presParOf" srcId="{64A2D741-FC1F-4EE7-AFDB-88BAA924E022}" destId="{FE4C43DA-0BDA-4E82-8938-0E8EAFFDD1AF}" srcOrd="11" destOrd="0" presId="urn:microsoft.com/office/officeart/2005/8/layout/default"/>
    <dgm:cxn modelId="{C3AA77A7-A3D6-46C0-8815-E12B3E920D2C}" type="presParOf" srcId="{64A2D741-FC1F-4EE7-AFDB-88BAA924E022}" destId="{77F135AC-41B7-4852-A319-DEEDB524F2E9}" srcOrd="12" destOrd="0" presId="urn:microsoft.com/office/officeart/2005/8/layout/default"/>
    <dgm:cxn modelId="{53CFC02E-DAE4-4730-9A28-F0604E006F84}" type="presParOf" srcId="{64A2D741-FC1F-4EE7-AFDB-88BAA924E022}" destId="{9167FA23-3AE5-4500-B47E-66B7CB5EEE09}" srcOrd="13" destOrd="0" presId="urn:microsoft.com/office/officeart/2005/8/layout/default"/>
    <dgm:cxn modelId="{2B4DFC3D-B68A-414F-814D-2EC5B66E238D}" type="presParOf" srcId="{64A2D741-FC1F-4EE7-AFDB-88BAA924E022}" destId="{F58A624D-B59D-418B-AC97-F68740C446DF}" srcOrd="14" destOrd="0" presId="urn:microsoft.com/office/officeart/2005/8/layout/default"/>
    <dgm:cxn modelId="{6CB2EF5A-296D-4050-A3CB-4D45258E3150}" type="presParOf" srcId="{64A2D741-FC1F-4EE7-AFDB-88BAA924E022}" destId="{5E31F4D7-CC80-4B4E-8E2E-55014B9E6165}" srcOrd="15" destOrd="0" presId="urn:microsoft.com/office/officeart/2005/8/layout/default"/>
    <dgm:cxn modelId="{DE72BB20-D58D-412E-9095-4B022C17229E}" type="presParOf" srcId="{64A2D741-FC1F-4EE7-AFDB-88BAA924E022}" destId="{77F3782D-7164-445C-B319-1F193838141F}" srcOrd="16" destOrd="0" presId="urn:microsoft.com/office/officeart/2005/8/layout/default"/>
    <dgm:cxn modelId="{6F45B30B-7388-44FF-9F70-5ECEB2F25347}" type="presParOf" srcId="{64A2D741-FC1F-4EE7-AFDB-88BAA924E022}" destId="{148583EF-6210-4F29-9F63-873F05F0A6E2}" srcOrd="17" destOrd="0" presId="urn:microsoft.com/office/officeart/2005/8/layout/default"/>
    <dgm:cxn modelId="{01AA7BB3-1B26-49A5-9BBB-5DE4325D64A8}" type="presParOf" srcId="{64A2D741-FC1F-4EE7-AFDB-88BAA924E022}" destId="{BCF8C2C8-8FF0-4CA6-B782-FC17244058F2}" srcOrd="18" destOrd="0" presId="urn:microsoft.com/office/officeart/2005/8/layout/default"/>
    <dgm:cxn modelId="{CB84551F-9C68-4E08-8903-A0EE2722AD93}" type="presParOf" srcId="{64A2D741-FC1F-4EE7-AFDB-88BAA924E022}" destId="{857A1638-9613-4631-96F9-12FBE77D0FBE}" srcOrd="19" destOrd="0" presId="urn:microsoft.com/office/officeart/2005/8/layout/default"/>
    <dgm:cxn modelId="{B9A0E39F-CECE-4D5D-9E66-C91F743B802B}" type="presParOf" srcId="{64A2D741-FC1F-4EE7-AFDB-88BAA924E022}" destId="{0025F0A9-00A1-4BCF-9CC3-74EBEEB6B74B}" srcOrd="20" destOrd="0" presId="urn:microsoft.com/office/officeart/2005/8/layout/default"/>
    <dgm:cxn modelId="{5E8722E3-B59E-4593-925C-A8D2797B3ACD}" type="presParOf" srcId="{64A2D741-FC1F-4EE7-AFDB-88BAA924E022}" destId="{C3187B46-B797-48A3-BED9-C7B72CFFE4EB}" srcOrd="21" destOrd="0" presId="urn:microsoft.com/office/officeart/2005/8/layout/default"/>
    <dgm:cxn modelId="{7E7D3616-876D-46BB-AE9E-BC25AF734CF4}" type="presParOf" srcId="{64A2D741-FC1F-4EE7-AFDB-88BAA924E022}" destId="{5DD67A6B-DA06-49BE-9D63-474916FF5D24}" srcOrd="22" destOrd="0" presId="urn:microsoft.com/office/officeart/2005/8/layout/default"/>
    <dgm:cxn modelId="{7D518BFB-A0C7-4C61-8D63-FE1453387A24}" type="presParOf" srcId="{64A2D741-FC1F-4EE7-AFDB-88BAA924E022}" destId="{C78CCA45-8A90-43B4-AA73-C6D2DC2A3DA4}" srcOrd="23" destOrd="0" presId="urn:microsoft.com/office/officeart/2005/8/layout/default"/>
    <dgm:cxn modelId="{6E9239AE-C2FA-41AE-884B-B6539CA194FC}" type="presParOf" srcId="{64A2D741-FC1F-4EE7-AFDB-88BAA924E022}" destId="{08B739AE-EAE7-4AE5-A4A4-68D790F5D899}" srcOrd="24" destOrd="0" presId="urn:microsoft.com/office/officeart/2005/8/layout/default"/>
    <dgm:cxn modelId="{50517702-95F4-4826-8043-9C3107FE782B}" type="presParOf" srcId="{64A2D741-FC1F-4EE7-AFDB-88BAA924E022}" destId="{A24E4379-884C-4F2D-AC4D-6E5751FBFA7C}" srcOrd="25" destOrd="0" presId="urn:microsoft.com/office/officeart/2005/8/layout/default"/>
    <dgm:cxn modelId="{3F0B2448-86C9-416B-B9E3-D5B4BE4638D5}" type="presParOf" srcId="{64A2D741-FC1F-4EE7-AFDB-88BAA924E022}" destId="{0C24C251-146F-48DE-87D0-0446ABE0E05C}" srcOrd="26" destOrd="0" presId="urn:microsoft.com/office/officeart/2005/8/layout/default"/>
    <dgm:cxn modelId="{A4DC2510-0785-4EE7-87DB-ED9477A62376}" type="presParOf" srcId="{64A2D741-FC1F-4EE7-AFDB-88BAA924E022}" destId="{CF3A1E22-D5C6-4027-9695-A4573C4CCB3F}" srcOrd="27" destOrd="0" presId="urn:microsoft.com/office/officeart/2005/8/layout/default"/>
    <dgm:cxn modelId="{6359C7CA-7E07-4792-8AD0-4315A1BEE8AA}" type="presParOf" srcId="{64A2D741-FC1F-4EE7-AFDB-88BAA924E022}" destId="{5F3A60BB-7601-4F0E-8426-846619B3B5F9}" srcOrd="28" destOrd="0" presId="urn:microsoft.com/office/officeart/2005/8/layout/default"/>
    <dgm:cxn modelId="{D01752F8-C9D7-4409-A37C-D5206B20BE7B}" type="presParOf" srcId="{64A2D741-FC1F-4EE7-AFDB-88BAA924E022}" destId="{45013A78-C40D-40ED-99DA-4C3B89876AAD}" srcOrd="29" destOrd="0" presId="urn:microsoft.com/office/officeart/2005/8/layout/default"/>
    <dgm:cxn modelId="{E7259B5E-C91B-4D36-B9D6-3A6CB1D3BA27}" type="presParOf" srcId="{64A2D741-FC1F-4EE7-AFDB-88BAA924E022}" destId="{BDEADD0D-AD64-4523-A36D-2399AEA786F2}" srcOrd="30" destOrd="0" presId="urn:microsoft.com/office/officeart/2005/8/layout/default"/>
    <dgm:cxn modelId="{02052918-FC89-4E34-AA2A-C6464037C0C4}" type="presParOf" srcId="{64A2D741-FC1F-4EE7-AFDB-88BAA924E022}" destId="{C26EBDCF-BF96-4337-B1AF-E31B66010AB9}" srcOrd="31" destOrd="0" presId="urn:microsoft.com/office/officeart/2005/8/layout/default"/>
    <dgm:cxn modelId="{A33039C3-546E-4730-BF69-2604AEA9C3CF}" type="presParOf" srcId="{64A2D741-FC1F-4EE7-AFDB-88BAA924E022}" destId="{F5A7D702-B6FC-4F6C-B892-C4F49ED297B6}" srcOrd="32" destOrd="0" presId="urn:microsoft.com/office/officeart/2005/8/layout/default"/>
    <dgm:cxn modelId="{D16B687D-8D9C-4C15-BD89-45B4B5AB3BF4}" type="presParOf" srcId="{64A2D741-FC1F-4EE7-AFDB-88BAA924E022}" destId="{EB6F1F3B-480E-401E-856E-E36B7EA77564}" srcOrd="33" destOrd="0" presId="urn:microsoft.com/office/officeart/2005/8/layout/default"/>
    <dgm:cxn modelId="{98D6752E-6725-4A8F-A669-86533846999E}" type="presParOf" srcId="{64A2D741-FC1F-4EE7-AFDB-88BAA924E022}" destId="{6B16E8FF-F230-4E01-A60E-33BD801EBF31}" srcOrd="34" destOrd="0" presId="urn:microsoft.com/office/officeart/2005/8/layout/default"/>
    <dgm:cxn modelId="{DFE8EB00-0744-40BD-9B79-9A063D6AD3C7}" type="presParOf" srcId="{64A2D741-FC1F-4EE7-AFDB-88BAA924E022}" destId="{3912E37E-F8A7-49FC-B6EB-24B043EA9DED}" srcOrd="35" destOrd="0" presId="urn:microsoft.com/office/officeart/2005/8/layout/default"/>
    <dgm:cxn modelId="{EB99D930-0597-43CB-8BAD-5FD1D6FD7211}" type="presParOf" srcId="{64A2D741-FC1F-4EE7-AFDB-88BAA924E022}" destId="{A42B9319-A4F9-49F4-B504-4BDACD24746D}" srcOrd="36" destOrd="0" presId="urn:microsoft.com/office/officeart/2005/8/layout/default"/>
    <dgm:cxn modelId="{AF0A4A17-8FB8-41C7-B389-D1A462BB8D72}" type="presParOf" srcId="{64A2D741-FC1F-4EE7-AFDB-88BAA924E022}" destId="{80C81BFA-1CA5-4A06-ACDE-A7054E737CC4}" srcOrd="37" destOrd="0" presId="urn:microsoft.com/office/officeart/2005/8/layout/default"/>
    <dgm:cxn modelId="{C46EDDFB-A964-46F4-B393-E12792E31216}" type="presParOf" srcId="{64A2D741-FC1F-4EE7-AFDB-88BAA924E022}" destId="{2833FC3A-E81F-4234-892E-165E93E5CDE5}" srcOrd="38" destOrd="0" presId="urn:microsoft.com/office/officeart/2005/8/layout/default"/>
    <dgm:cxn modelId="{D8FC5057-7CC8-4F85-870D-26E19AFC4B97}" type="presParOf" srcId="{64A2D741-FC1F-4EE7-AFDB-88BAA924E022}" destId="{729F49CA-EC1F-412A-A8C2-D5E53B3C9A97}" srcOrd="39" destOrd="0" presId="urn:microsoft.com/office/officeart/2005/8/layout/default"/>
    <dgm:cxn modelId="{B4C98520-8EFE-49DB-98ED-40546CA08AD0}" type="presParOf" srcId="{64A2D741-FC1F-4EE7-AFDB-88BAA924E022}" destId="{4E7BA616-2389-40F2-82F1-7163FF33FB4B}" srcOrd="40" destOrd="0" presId="urn:microsoft.com/office/officeart/2005/8/layout/default"/>
    <dgm:cxn modelId="{2F9BEFA1-18DE-4818-9EDE-5362B879D123}" type="presParOf" srcId="{64A2D741-FC1F-4EE7-AFDB-88BAA924E022}" destId="{DFC0B8A9-ED0F-4D4F-9DA1-15509847D9CA}" srcOrd="41" destOrd="0" presId="urn:microsoft.com/office/officeart/2005/8/layout/default"/>
    <dgm:cxn modelId="{1EE01645-EA58-4EFE-818F-4B4469C9552B}" type="presParOf" srcId="{64A2D741-FC1F-4EE7-AFDB-88BAA924E022}" destId="{9E65BC07-A375-408E-968B-A2B7A65B595B}" srcOrd="42" destOrd="0" presId="urn:microsoft.com/office/officeart/2005/8/layout/default"/>
    <dgm:cxn modelId="{DDFEDCAF-96EC-4C18-8703-0913D1E203EC}" type="presParOf" srcId="{64A2D741-FC1F-4EE7-AFDB-88BAA924E022}" destId="{D9E030F0-CA95-47A9-AFB8-CCC9614595EB}" srcOrd="43" destOrd="0" presId="urn:microsoft.com/office/officeart/2005/8/layout/default"/>
    <dgm:cxn modelId="{48DCD526-07F1-499A-9F02-A66BA14557FC}" type="presParOf" srcId="{64A2D741-FC1F-4EE7-AFDB-88BAA924E022}" destId="{C699C5EE-FBDC-45B0-8AA3-677B19BAC397}" srcOrd="44" destOrd="0" presId="urn:microsoft.com/office/officeart/2005/8/layout/default"/>
    <dgm:cxn modelId="{E50C41DD-5305-4D1C-8374-922D4769E457}" type="presParOf" srcId="{64A2D741-FC1F-4EE7-AFDB-88BAA924E022}" destId="{7FCC8C96-E6F7-48A5-9E24-8C27E1A1F61B}" srcOrd="45" destOrd="0" presId="urn:microsoft.com/office/officeart/2005/8/layout/default"/>
    <dgm:cxn modelId="{6068D2A5-D56A-4ECA-B2B6-37D2C438467C}" type="presParOf" srcId="{64A2D741-FC1F-4EE7-AFDB-88BAA924E022}" destId="{2C96AD84-CEB3-4EA1-AFA3-0808F3BB2DFE}" srcOrd="46" destOrd="0" presId="urn:microsoft.com/office/officeart/2005/8/layout/default"/>
    <dgm:cxn modelId="{4958719A-2F0B-42E2-B594-E86FDD40EFC6}" type="presParOf" srcId="{64A2D741-FC1F-4EE7-AFDB-88BAA924E022}" destId="{320A2B32-F3B1-4E29-B3F8-09F351372A24}" srcOrd="47" destOrd="0" presId="urn:microsoft.com/office/officeart/2005/8/layout/default"/>
    <dgm:cxn modelId="{449EE793-2E10-4A7C-9688-40EF49CDDF3B}" type="presParOf" srcId="{64A2D741-FC1F-4EE7-AFDB-88BAA924E022}" destId="{045B63F5-5561-4D44-917A-C668B4BFB834}" srcOrd="4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B6CF236-8D75-44B2-AA66-ABBE2B190F0B}">
      <dgm:prSet/>
      <dgm:spPr/>
      <dgm:t>
        <a:bodyPr/>
        <a:lstStyle/>
        <a:p>
          <a:pPr rtl="0"/>
          <a:r>
            <a:rPr lang="en-US" dirty="0"/>
            <a:t>Lead Health Information Specialist</a:t>
          </a:r>
          <a:r>
            <a:rPr lang="en-US" dirty="0">
              <a:latin typeface="Corbel"/>
            </a:rPr>
            <a:t> </a:t>
          </a:r>
          <a:endParaRPr lang="en-US" dirty="0"/>
        </a:p>
      </dgm:t>
    </dgm:pt>
    <dgm:pt modelId="{6EA483C3-7C6C-498A-B097-DBA455FA4D2B}" type="parTrans" cxnId="{EFBF5B7A-1412-42CC-8AD4-182C97AFC68C}">
      <dgm:prSet/>
      <dgm:spPr/>
      <dgm:t>
        <a:bodyPr/>
        <a:lstStyle/>
        <a:p>
          <a:endParaRPr lang="en-US"/>
        </a:p>
      </dgm:t>
    </dgm:pt>
    <dgm:pt modelId="{8610EEC5-C66F-4898-8D7A-C978A6F5371A}" type="sibTrans" cxnId="{EFBF5B7A-1412-42CC-8AD4-182C97AFC68C}">
      <dgm:prSet/>
      <dgm:spPr/>
      <dgm:t>
        <a:bodyPr/>
        <a:lstStyle/>
        <a:p>
          <a:endParaRPr lang="en-US"/>
        </a:p>
      </dgm:t>
    </dgm:pt>
    <dgm:pt modelId="{D1AAA359-8FC9-4EED-AAAC-CCA072485915}">
      <dgm:prSet/>
      <dgm:spPr/>
      <dgm:t>
        <a:bodyPr/>
        <a:lstStyle/>
        <a:p>
          <a:r>
            <a:rPr lang="en-US" dirty="0"/>
            <a:t>Medical Office Manager</a:t>
          </a:r>
        </a:p>
      </dgm:t>
    </dgm:pt>
    <dgm:pt modelId="{BAB1FAB1-54CF-40B4-B861-171B0B9854D9}" type="parTrans" cxnId="{7D83B015-C792-4FD0-9BE3-F96262E6A9E9}">
      <dgm:prSet/>
      <dgm:spPr/>
      <dgm:t>
        <a:bodyPr/>
        <a:lstStyle/>
        <a:p>
          <a:endParaRPr lang="en-US"/>
        </a:p>
      </dgm:t>
    </dgm:pt>
    <dgm:pt modelId="{986964E0-38E8-4AAB-8B1A-288DF51F3A38}" type="sibTrans" cxnId="{7D83B015-C792-4FD0-9BE3-F96262E6A9E9}">
      <dgm:prSet/>
      <dgm:spPr/>
      <dgm:t>
        <a:bodyPr/>
        <a:lstStyle/>
        <a:p>
          <a:endParaRPr lang="en-US"/>
        </a:p>
      </dgm:t>
    </dgm:pt>
    <dgm:pt modelId="{C86072A8-4CD0-44BF-BFE5-39300F70894D}">
      <dgm:prSet/>
      <dgm:spPr/>
      <dgm:t>
        <a:bodyPr/>
        <a:lstStyle/>
        <a:p>
          <a:r>
            <a:rPr lang="en-US" dirty="0"/>
            <a:t>Mount Carmel Health System</a:t>
          </a:r>
        </a:p>
      </dgm:t>
    </dgm:pt>
    <dgm:pt modelId="{35B5387D-46C9-423D-AF04-F0F9CA72B3B7}" type="parTrans" cxnId="{3E5FFB65-19C7-46BE-B571-25D46ED3B0C3}">
      <dgm:prSet/>
      <dgm:spPr/>
      <dgm:t>
        <a:bodyPr/>
        <a:lstStyle/>
        <a:p>
          <a:endParaRPr lang="en-US"/>
        </a:p>
      </dgm:t>
    </dgm:pt>
    <dgm:pt modelId="{85879934-C89A-4C0E-9694-EAE484532A20}" type="sibTrans" cxnId="{3E5FFB65-19C7-46BE-B571-25D46ED3B0C3}">
      <dgm:prSet/>
      <dgm:spPr/>
      <dgm:t>
        <a:bodyPr/>
        <a:lstStyle/>
        <a:p>
          <a:endParaRPr lang="en-US"/>
        </a:p>
      </dgm:t>
    </dgm:pt>
    <dgm:pt modelId="{C86766B4-8A88-4612-BB41-4E6922434F74}">
      <dgm:prSet/>
      <dgm:spPr/>
      <dgm:t>
        <a:bodyPr/>
        <a:lstStyle/>
        <a:p>
          <a:r>
            <a:rPr lang="en-US" dirty="0"/>
            <a:t>Norton Healthcare</a:t>
          </a:r>
        </a:p>
      </dgm:t>
    </dgm:pt>
    <dgm:pt modelId="{0BFCBE03-031A-4AA9-B4A4-7F36D9ECB883}" type="parTrans" cxnId="{CD61910B-58F8-4278-B148-CDA95EA130F4}">
      <dgm:prSet/>
      <dgm:spPr/>
      <dgm:t>
        <a:bodyPr/>
        <a:lstStyle/>
        <a:p>
          <a:endParaRPr lang="en-US"/>
        </a:p>
      </dgm:t>
    </dgm:pt>
    <dgm:pt modelId="{15DA3647-143C-475D-AF0B-CFBCE19153C2}" type="sibTrans" cxnId="{CD61910B-58F8-4278-B148-CDA95EA130F4}">
      <dgm:prSet/>
      <dgm:spPr/>
      <dgm:t>
        <a:bodyPr/>
        <a:lstStyle/>
        <a:p>
          <a:endParaRPr lang="en-US"/>
        </a:p>
      </dgm:t>
    </dgm:pt>
    <dgm:pt modelId="{4771A489-060C-4154-8E15-545905D21C8B}">
      <dgm:prSet/>
      <dgm:spPr/>
      <dgm:t>
        <a:bodyPr/>
        <a:lstStyle/>
        <a:p>
          <a:r>
            <a:rPr lang="en-US" dirty="0"/>
            <a:t>Nurse Case Manager</a:t>
          </a:r>
        </a:p>
      </dgm:t>
    </dgm:pt>
    <dgm:pt modelId="{4020BD02-C4BE-4D6F-B1AC-1366FFE6F7FC}" type="parTrans" cxnId="{4F50502E-DDD2-40AF-B971-66AD214C29F7}">
      <dgm:prSet/>
      <dgm:spPr/>
      <dgm:t>
        <a:bodyPr/>
        <a:lstStyle/>
        <a:p>
          <a:endParaRPr lang="en-US"/>
        </a:p>
      </dgm:t>
    </dgm:pt>
    <dgm:pt modelId="{EFC2D84C-907D-4400-9A0B-5C16322C09AE}" type="sibTrans" cxnId="{4F50502E-DDD2-40AF-B971-66AD214C29F7}">
      <dgm:prSet/>
      <dgm:spPr/>
      <dgm:t>
        <a:bodyPr/>
        <a:lstStyle/>
        <a:p>
          <a:endParaRPr lang="en-US"/>
        </a:p>
      </dgm:t>
    </dgm:pt>
    <dgm:pt modelId="{BB2078D0-0319-4545-A2B2-214FC06FCA1A}">
      <dgm:prSet/>
      <dgm:spPr/>
      <dgm:t>
        <a:bodyPr/>
        <a:lstStyle/>
        <a:p>
          <a:r>
            <a:rPr lang="en-US" dirty="0"/>
            <a:t>Payment Accuracy Specialist</a:t>
          </a:r>
        </a:p>
      </dgm:t>
    </dgm:pt>
    <dgm:pt modelId="{570E351B-F7B6-4E05-97F5-35261C1D7576}" type="parTrans" cxnId="{0C1E9C6B-76D3-404E-B6E3-1CC667F78272}">
      <dgm:prSet/>
      <dgm:spPr/>
      <dgm:t>
        <a:bodyPr/>
        <a:lstStyle/>
        <a:p>
          <a:endParaRPr lang="en-US"/>
        </a:p>
      </dgm:t>
    </dgm:pt>
    <dgm:pt modelId="{F276F4C9-67CD-49F0-B8B3-A7F1543B3E28}" type="sibTrans" cxnId="{0C1E9C6B-76D3-404E-B6E3-1CC667F78272}">
      <dgm:prSet/>
      <dgm:spPr/>
      <dgm:t>
        <a:bodyPr/>
        <a:lstStyle/>
        <a:p>
          <a:endParaRPr lang="en-US"/>
        </a:p>
      </dgm:t>
    </dgm:pt>
    <dgm:pt modelId="{2937CFD4-C2B9-4522-8B2F-4E3FB9056178}">
      <dgm:prSet/>
      <dgm:spPr/>
      <dgm:t>
        <a:bodyPr/>
        <a:lstStyle/>
        <a:p>
          <a:r>
            <a:rPr lang="en-US" dirty="0"/>
            <a:t>Program Manager</a:t>
          </a:r>
        </a:p>
      </dgm:t>
    </dgm:pt>
    <dgm:pt modelId="{A3ABCBBE-BB20-4CAC-A468-AA838E7BAF60}" type="parTrans" cxnId="{D7A980E4-9BB1-450C-BC0E-F0C865672DCE}">
      <dgm:prSet/>
      <dgm:spPr/>
      <dgm:t>
        <a:bodyPr/>
        <a:lstStyle/>
        <a:p>
          <a:endParaRPr lang="en-US"/>
        </a:p>
      </dgm:t>
    </dgm:pt>
    <dgm:pt modelId="{96F4FC44-04E8-4CEF-9D07-3137805D3B07}" type="sibTrans" cxnId="{D7A980E4-9BB1-450C-BC0E-F0C865672DCE}">
      <dgm:prSet/>
      <dgm:spPr/>
      <dgm:t>
        <a:bodyPr/>
        <a:lstStyle/>
        <a:p>
          <a:endParaRPr lang="en-US"/>
        </a:p>
      </dgm:t>
    </dgm:pt>
    <dgm:pt modelId="{605B62A0-4C0E-45C6-8DD0-718AC2213A87}">
      <dgm:prSet/>
      <dgm:spPr/>
      <dgm:t>
        <a:bodyPr/>
        <a:lstStyle/>
        <a:p>
          <a:r>
            <a:rPr lang="en-US" dirty="0"/>
            <a:t>Quality Assurance Specialist</a:t>
          </a:r>
        </a:p>
      </dgm:t>
    </dgm:pt>
    <dgm:pt modelId="{810ACC40-B60C-449C-8B43-5895F7E0DE9B}" type="parTrans" cxnId="{5E8DF582-D608-45C2-A675-27434F5F14F4}">
      <dgm:prSet/>
      <dgm:spPr/>
      <dgm:t>
        <a:bodyPr/>
        <a:lstStyle/>
        <a:p>
          <a:endParaRPr lang="en-US"/>
        </a:p>
      </dgm:t>
    </dgm:pt>
    <dgm:pt modelId="{570DCE57-B8C7-484D-AC09-09172EF9BAD9}" type="sibTrans" cxnId="{5E8DF582-D608-45C2-A675-27434F5F14F4}">
      <dgm:prSet/>
      <dgm:spPr/>
      <dgm:t>
        <a:bodyPr/>
        <a:lstStyle/>
        <a:p>
          <a:endParaRPr lang="en-US"/>
        </a:p>
      </dgm:t>
    </dgm:pt>
    <dgm:pt modelId="{EC982CD9-215E-4AC1-9E80-9C933947B8D1}">
      <dgm:prSet/>
      <dgm:spPr/>
      <dgm:t>
        <a:bodyPr/>
        <a:lstStyle/>
        <a:p>
          <a:r>
            <a:rPr lang="en-US" dirty="0"/>
            <a:t>Registered Nurse</a:t>
          </a:r>
        </a:p>
      </dgm:t>
    </dgm:pt>
    <dgm:pt modelId="{773446BD-3167-4749-BD83-C981E89B4C97}" type="parTrans" cxnId="{0FA6A932-3CA8-4660-9627-79960E219176}">
      <dgm:prSet/>
      <dgm:spPr/>
      <dgm:t>
        <a:bodyPr/>
        <a:lstStyle/>
        <a:p>
          <a:endParaRPr lang="en-US"/>
        </a:p>
      </dgm:t>
    </dgm:pt>
    <dgm:pt modelId="{54115CF2-A190-4180-A5E0-29F89D23E2BF}" type="sibTrans" cxnId="{0FA6A932-3CA8-4660-9627-79960E219176}">
      <dgm:prSet/>
      <dgm:spPr/>
      <dgm:t>
        <a:bodyPr/>
        <a:lstStyle/>
        <a:p>
          <a:endParaRPr lang="en-US"/>
        </a:p>
      </dgm:t>
    </dgm:pt>
    <dgm:pt modelId="{C7F33CD5-5DA2-45A5-9EF6-01916EA645DB}">
      <dgm:prSet/>
      <dgm:spPr/>
      <dgm:t>
        <a:bodyPr/>
        <a:lstStyle/>
        <a:p>
          <a:r>
            <a:rPr lang="en-US" dirty="0"/>
            <a:t>Software Engineer</a:t>
          </a:r>
        </a:p>
      </dgm:t>
    </dgm:pt>
    <dgm:pt modelId="{B65EF48D-6CF0-42AD-82A1-12536867A362}" type="parTrans" cxnId="{C4967BC1-6C72-4525-9C02-BCDC554AC431}">
      <dgm:prSet/>
      <dgm:spPr/>
      <dgm:t>
        <a:bodyPr/>
        <a:lstStyle/>
        <a:p>
          <a:endParaRPr lang="en-US"/>
        </a:p>
      </dgm:t>
    </dgm:pt>
    <dgm:pt modelId="{E0DA1CD8-C0A8-4352-BB34-DB46A5BB9142}" type="sibTrans" cxnId="{C4967BC1-6C72-4525-9C02-BCDC554AC431}">
      <dgm:prSet/>
      <dgm:spPr/>
      <dgm:t>
        <a:bodyPr/>
        <a:lstStyle/>
        <a:p>
          <a:endParaRPr lang="en-US"/>
        </a:p>
      </dgm:t>
    </dgm:pt>
    <dgm:pt modelId="{7E0D5139-C2C3-4E8F-BC82-2CB253AA5511}">
      <dgm:prSet/>
      <dgm:spPr/>
      <dgm:t>
        <a:bodyPr/>
        <a:lstStyle/>
        <a:p>
          <a:r>
            <a:rPr lang="en-US" dirty="0"/>
            <a:t>Supervisory Administrative Specialist</a:t>
          </a:r>
        </a:p>
      </dgm:t>
    </dgm:pt>
    <dgm:pt modelId="{2292D337-CF30-43AD-9AD6-3FB2EBF74281}" type="parTrans" cxnId="{2D456440-F2EF-43BF-8A2E-3417213C1AC5}">
      <dgm:prSet/>
      <dgm:spPr/>
      <dgm:t>
        <a:bodyPr/>
        <a:lstStyle/>
        <a:p>
          <a:endParaRPr lang="en-US"/>
        </a:p>
      </dgm:t>
    </dgm:pt>
    <dgm:pt modelId="{B2DC5E14-6A71-4A41-A65C-104DAD2C34BF}" type="sibTrans" cxnId="{2D456440-F2EF-43BF-8A2E-3417213C1AC5}">
      <dgm:prSet/>
      <dgm:spPr/>
      <dgm:t>
        <a:bodyPr/>
        <a:lstStyle/>
        <a:p>
          <a:endParaRPr lang="en-US"/>
        </a:p>
      </dgm:t>
    </dgm:pt>
    <dgm:pt modelId="{E48DC0C6-3D28-4412-A126-BC73576B47C9}">
      <dgm:prSet/>
      <dgm:spPr/>
      <dgm:t>
        <a:bodyPr/>
        <a:lstStyle/>
        <a:p>
          <a:r>
            <a:rPr lang="en-US" dirty="0"/>
            <a:t>Vice President</a:t>
          </a:r>
        </a:p>
      </dgm:t>
    </dgm:pt>
    <dgm:pt modelId="{D8D15D1D-8B7A-40B7-8D08-667C8195EC79}" type="parTrans" cxnId="{FDB8DD56-9BEF-4290-A083-78AB59CD7272}">
      <dgm:prSet/>
      <dgm:spPr/>
      <dgm:t>
        <a:bodyPr/>
        <a:lstStyle/>
        <a:p>
          <a:endParaRPr lang="en-US"/>
        </a:p>
      </dgm:t>
    </dgm:pt>
    <dgm:pt modelId="{B3BD615A-9B6F-4422-AF78-1C44DA2CD62A}" type="sibTrans" cxnId="{FDB8DD56-9BEF-4290-A083-78AB59CD7272}">
      <dgm:prSet/>
      <dgm:spPr/>
      <dgm:t>
        <a:bodyPr/>
        <a:lstStyle/>
        <a:p>
          <a:endParaRPr lang="en-US"/>
        </a:p>
      </dgm:t>
    </dgm:pt>
    <dgm:pt modelId="{6EAFF197-19D0-4EAE-AC0C-4E04EBA90F3C}">
      <dgm:prSet/>
      <dgm:spPr/>
      <dgm:t>
        <a:bodyPr/>
        <a:lstStyle/>
        <a:p>
          <a:r>
            <a:rPr lang="en-US" dirty="0"/>
            <a:t>Web Engineer</a:t>
          </a:r>
        </a:p>
      </dgm:t>
    </dgm:pt>
    <dgm:pt modelId="{3D8008AB-D966-4A9F-8A73-0E124DAB777F}" type="parTrans" cxnId="{4C1409CC-194B-4E6C-AD5C-F9FD970A6425}">
      <dgm:prSet/>
      <dgm:spPr/>
      <dgm:t>
        <a:bodyPr/>
        <a:lstStyle/>
        <a:p>
          <a:endParaRPr lang="en-US"/>
        </a:p>
      </dgm:t>
    </dgm:pt>
    <dgm:pt modelId="{A8D7EEDA-2631-4EC6-84EA-DD5791F6730F}" type="sibTrans" cxnId="{4C1409CC-194B-4E6C-AD5C-F9FD970A6425}">
      <dgm:prSet/>
      <dgm:spPr/>
      <dgm:t>
        <a:bodyPr/>
        <a:lstStyle/>
        <a:p>
          <a:endParaRPr lang="en-US"/>
        </a:p>
      </dgm:t>
    </dgm:pt>
    <dgm:pt modelId="{474B99F8-31BA-410B-B21B-1D5977126B97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Pharmacy Manager</a:t>
          </a:r>
        </a:p>
      </dgm:t>
    </dgm:pt>
    <dgm:pt modelId="{BA85D417-9064-485F-829E-F42A172AE59D}" type="parTrans" cxnId="{11C88CC3-C184-4446-AC1F-07A87F888354}">
      <dgm:prSet/>
      <dgm:spPr/>
    </dgm:pt>
    <dgm:pt modelId="{19924E9A-886C-4172-AA4F-C88F597FEFE2}" type="sibTrans" cxnId="{11C88CC3-C184-4446-AC1F-07A87F888354}">
      <dgm:prSet/>
      <dgm:spPr/>
    </dgm:pt>
    <dgm:pt modelId="{E753DC1D-9645-4E1B-887F-CEFE8A0E94D6}">
      <dgm:prSet phldr="0"/>
      <dgm:spPr/>
      <dgm:t>
        <a:bodyPr/>
        <a:lstStyle/>
        <a:p>
          <a:r>
            <a:rPr lang="en-US" dirty="0">
              <a:latin typeface="Corbel"/>
            </a:rPr>
            <a:t>Pharmacist</a:t>
          </a:r>
        </a:p>
      </dgm:t>
    </dgm:pt>
    <dgm:pt modelId="{78638FC8-9958-463A-A50A-E956DD9CAF80}" type="parTrans" cxnId="{7692663F-A988-46E6-BD5A-065BCC1FB71B}">
      <dgm:prSet/>
      <dgm:spPr/>
    </dgm:pt>
    <dgm:pt modelId="{5CC4AE53-3662-40FB-A5BD-70A3075F04B3}" type="sibTrans" cxnId="{7692663F-A988-46E6-BD5A-065BCC1FB71B}">
      <dgm:prSet/>
      <dgm:spPr/>
    </dgm:pt>
    <dgm:pt modelId="{0E61F419-A5DF-4B5F-941E-F3A7E41A42DF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Patient Services Representative</a:t>
          </a:r>
        </a:p>
      </dgm:t>
    </dgm:pt>
    <dgm:pt modelId="{E3BDCFCC-87C3-4AE9-B9C0-9A1ADED2CB9C}" type="parTrans" cxnId="{EF3C44CF-D007-48BF-94E8-9911CF3C7187}">
      <dgm:prSet/>
      <dgm:spPr/>
    </dgm:pt>
    <dgm:pt modelId="{818F0E34-DA5A-4D79-B4B4-D53BC70A7309}" type="sibTrans" cxnId="{EF3C44CF-D007-48BF-94E8-9911CF3C7187}">
      <dgm:prSet/>
      <dgm:spPr/>
    </dgm:pt>
    <dgm:pt modelId="{70F883AB-C8D2-4F64-9731-17A9EA19C543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Senior Laboratory Information Systems Analyst</a:t>
          </a:r>
        </a:p>
      </dgm:t>
    </dgm:pt>
    <dgm:pt modelId="{C03CCD14-E322-43A6-A5D8-D7C00ECEFF83}" type="parTrans" cxnId="{86B59903-2A77-45FB-B16A-669F65675C83}">
      <dgm:prSet/>
      <dgm:spPr/>
    </dgm:pt>
    <dgm:pt modelId="{1FD45576-A001-460C-B304-0A9D8B8041EE}" type="sibTrans" cxnId="{86B59903-2A77-45FB-B16A-669F65675C83}">
      <dgm:prSet/>
      <dgm:spPr/>
    </dgm:pt>
    <dgm:pt modelId="{5F13909B-88B9-42EE-B4EC-73FFF8C029E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Project Manager</a:t>
          </a:r>
        </a:p>
      </dgm:t>
    </dgm:pt>
    <dgm:pt modelId="{A892F18C-F00F-4D34-8734-9B5527F69F4E}" type="parTrans" cxnId="{5C27361B-8CC4-41E8-BBCC-387D01FF5CF0}">
      <dgm:prSet/>
      <dgm:spPr/>
    </dgm:pt>
    <dgm:pt modelId="{B50AF48F-E06D-42D6-972A-9C3C55139CBA}" type="sibTrans" cxnId="{5C27361B-8CC4-41E8-BBCC-387D01FF5CF0}">
      <dgm:prSet/>
      <dgm:spPr/>
    </dgm:pt>
    <dgm:pt modelId="{C9409AD2-7847-4FB1-BA0C-24AF58FB8FAF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Registry Supervisor</a:t>
          </a:r>
        </a:p>
      </dgm:t>
    </dgm:pt>
    <dgm:pt modelId="{3A8C1E21-4064-44BD-A28A-2C3AFE034E73}" type="parTrans" cxnId="{6B29BBE4-1D6B-4D9D-B0B8-478712030D32}">
      <dgm:prSet/>
      <dgm:spPr/>
    </dgm:pt>
    <dgm:pt modelId="{3222D527-E958-4916-A29B-15A46BCE52BA}" type="sibTrans" cxnId="{6B29BBE4-1D6B-4D9D-B0B8-478712030D32}">
      <dgm:prSet/>
      <dgm:spPr/>
    </dgm:pt>
    <dgm:pt modelId="{7CABC50B-BC8F-4AA8-A619-A5556ADB151F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Operations Manager</a:t>
          </a:r>
        </a:p>
      </dgm:t>
    </dgm:pt>
    <dgm:pt modelId="{766FCB03-BF4A-4E63-91EF-86ADCDAA974C}" type="parTrans" cxnId="{56F722A4-4BC5-438C-A601-07F761BEA7AD}">
      <dgm:prSet/>
      <dgm:spPr/>
    </dgm:pt>
    <dgm:pt modelId="{21E3AB36-2D6A-4D4D-BEA2-7C504FA76547}" type="sibTrans" cxnId="{56F722A4-4BC5-438C-A601-07F761BEA7AD}">
      <dgm:prSet/>
      <dgm:spPr/>
    </dgm:pt>
    <dgm:pt modelId="{30239BAE-799F-4CED-AFFB-E2C1BDF35BA0}">
      <dgm:prSet phldr="0"/>
      <dgm:spPr/>
      <dgm:t>
        <a:bodyPr/>
        <a:lstStyle/>
        <a:p>
          <a:r>
            <a:rPr lang="en-US" dirty="0">
              <a:latin typeface="Corbel"/>
            </a:rPr>
            <a:t>Registrar</a:t>
          </a:r>
        </a:p>
      </dgm:t>
    </dgm:pt>
    <dgm:pt modelId="{A43141D1-90B7-47E4-A621-E76E651BED4C}" type="parTrans" cxnId="{8EC916AD-7C4D-49DD-905F-AFCF25EE6956}">
      <dgm:prSet/>
      <dgm:spPr/>
    </dgm:pt>
    <dgm:pt modelId="{27F0EECC-A57F-4236-A407-569D85AFAFDD}" type="sibTrans" cxnId="{8EC916AD-7C4D-49DD-905F-AFCF25EE6956}">
      <dgm:prSet/>
      <dgm:spPr/>
    </dgm:pt>
    <dgm:pt modelId="{67821D5D-7CDA-4C09-80B3-69EBEC97F3C1}">
      <dgm:prSet phldr="0"/>
      <dgm:spPr/>
      <dgm:t>
        <a:bodyPr/>
        <a:lstStyle/>
        <a:p>
          <a:r>
            <a:rPr lang="en-US" sz="1100" dirty="0">
              <a:latin typeface="Corbel"/>
            </a:rPr>
            <a:t>Senior</a:t>
          </a:r>
          <a:r>
            <a:rPr lang="en-US" sz="1100" dirty="0"/>
            <a:t> Health Information Management Specialist</a:t>
          </a:r>
          <a:endParaRPr lang="en-US" dirty="0"/>
        </a:p>
      </dgm:t>
    </dgm:pt>
    <dgm:pt modelId="{00544D1B-CACA-4879-A0AF-D1FCFC6A230A}" type="parTrans" cxnId="{5F1710CC-FDB4-4A87-BFD5-7770E7A3BCF6}">
      <dgm:prSet/>
      <dgm:spPr/>
    </dgm:pt>
    <dgm:pt modelId="{B3214718-F350-4B81-991C-B644EA4DE719}" type="sibTrans" cxnId="{5F1710CC-FDB4-4A87-BFD5-7770E7A3BCF6}">
      <dgm:prSet/>
      <dgm:spPr/>
    </dgm:pt>
    <dgm:pt modelId="{E4155276-3455-4448-A62A-1F8A4C769AAB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Quality and Performance Analyst</a:t>
          </a:r>
        </a:p>
      </dgm:t>
    </dgm:pt>
    <dgm:pt modelId="{AC39B5DA-788A-432B-BBE6-BFC2CF087563}" type="parTrans" cxnId="{07A41AD6-C939-499E-984D-121F0A55F692}">
      <dgm:prSet/>
      <dgm:spPr/>
    </dgm:pt>
    <dgm:pt modelId="{CB841FBE-E741-4127-B3E6-F3EF36FD1F8E}" type="sibTrans" cxnId="{07A41AD6-C939-499E-984D-121F0A55F692}">
      <dgm:prSet/>
      <dgm:spPr/>
    </dgm:pt>
    <dgm:pt modelId="{0152D76C-B62F-44C7-B249-DB150FA5791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Quality and Education Specialist</a:t>
          </a:r>
        </a:p>
      </dgm:t>
    </dgm:pt>
    <dgm:pt modelId="{CF3DBFC7-1691-406B-9C2F-606777BB833E}" type="parTrans" cxnId="{468B6188-D573-4BC8-A22D-A5AF5AD3EDE0}">
      <dgm:prSet/>
      <dgm:spPr/>
    </dgm:pt>
    <dgm:pt modelId="{4A9DB8A0-4AE6-41DB-A114-9149018BDEE2}" type="sibTrans" cxnId="{468B6188-D573-4BC8-A22D-A5AF5AD3EDE0}">
      <dgm:prSet/>
      <dgm:spPr/>
    </dgm:pt>
    <dgm:pt modelId="{AA7F3A4E-761D-4670-89F3-10509A4950DC}">
      <dgm:prSet phldrT="[Text]" phldr="0"/>
      <dgm:spPr/>
      <dgm:t>
        <a:bodyPr/>
        <a:lstStyle/>
        <a:p>
          <a:pPr rtl="0"/>
          <a:r>
            <a:rPr lang="en-US" dirty="0">
              <a:latin typeface="Corbel"/>
            </a:rPr>
            <a:t>Senior Program Manager</a:t>
          </a:r>
        </a:p>
      </dgm:t>
    </dgm:pt>
    <dgm:pt modelId="{0344F7DD-BD4D-45BE-B916-1C5DCE40DEB2}" type="parTrans" cxnId="{15D7211D-613E-4769-AFC1-27F8682E8EB3}">
      <dgm:prSet/>
      <dgm:spPr/>
    </dgm:pt>
    <dgm:pt modelId="{24759859-E395-4E1E-AD1E-C223809A0BF5}" type="sibTrans" cxnId="{15D7211D-613E-4769-AFC1-27F8682E8EB3}">
      <dgm:prSet/>
      <dgm:spPr/>
    </dgm:pt>
    <dgm:pt modelId="{BBBB21E3-CE79-4BDE-94FD-A9249E016306}">
      <dgm:prSet phldrT="[Text]" phldr="0"/>
      <dgm:spPr/>
      <dgm:t>
        <a:bodyPr/>
        <a:lstStyle/>
        <a:p>
          <a:pPr rtl="0"/>
          <a:r>
            <a:rPr lang="en-US" dirty="0">
              <a:latin typeface="Corbel"/>
            </a:rPr>
            <a:t>Nurse Analyst, Clinical Informatics</a:t>
          </a:r>
        </a:p>
      </dgm:t>
    </dgm:pt>
    <dgm:pt modelId="{33E9F503-5D8A-4E3E-BBC3-9C77793596A7}" type="parTrans" cxnId="{4673F3CE-7A69-41AC-8E2C-6EED67B07935}">
      <dgm:prSet/>
      <dgm:spPr/>
    </dgm:pt>
    <dgm:pt modelId="{BC62EA74-8EB5-4BAF-BF57-7F911BF18909}" type="sibTrans" cxnId="{4673F3CE-7A69-41AC-8E2C-6EED67B07935}">
      <dgm:prSet/>
      <dgm:spPr/>
    </dgm:pt>
    <dgm:pt modelId="{C1C808E7-8737-433B-9ADD-3B64093FB395}">
      <dgm:prSet phldrT="[Text]" phldr="0"/>
      <dgm:spPr/>
      <dgm:t>
        <a:bodyPr/>
        <a:lstStyle/>
        <a:p>
          <a:pPr rtl="0"/>
          <a:r>
            <a:rPr lang="en-US" dirty="0">
              <a:latin typeface="Corbel"/>
            </a:rPr>
            <a:t>System Director, Clinical Operations Consulting</a:t>
          </a:r>
        </a:p>
      </dgm:t>
    </dgm:pt>
    <dgm:pt modelId="{49065840-4644-4427-887F-8C474DEDCA0F}" type="parTrans" cxnId="{F94094F9-B2E3-454C-84F0-490737BD32F3}">
      <dgm:prSet/>
      <dgm:spPr/>
    </dgm:pt>
    <dgm:pt modelId="{24CE4529-4358-468A-A5D9-8EA2F5323946}" type="sibTrans" cxnId="{F94094F9-B2E3-454C-84F0-490737BD32F3}">
      <dgm:prSet/>
      <dgm:spPr/>
    </dgm:pt>
    <dgm:pt modelId="{631478C4-63F3-47D7-95DE-9237A11915C3}">
      <dgm:prSet phldrT="[Text]" phldr="0"/>
      <dgm:spPr/>
      <dgm:t>
        <a:bodyPr/>
        <a:lstStyle/>
        <a:p>
          <a:pPr rtl="0"/>
          <a:r>
            <a:rPr lang="en-US" dirty="0">
              <a:latin typeface="Corbel"/>
            </a:rPr>
            <a:t>Oncology Program Manager</a:t>
          </a:r>
        </a:p>
      </dgm:t>
    </dgm:pt>
    <dgm:pt modelId="{AE2BEA2D-3975-4BAD-B63D-E8669EA7F88B}" type="parTrans" cxnId="{06C7E84F-3542-43CD-808B-C231386AFE9C}">
      <dgm:prSet/>
      <dgm:spPr/>
    </dgm:pt>
    <dgm:pt modelId="{BA427E81-F76F-461D-9A75-8104129265B4}" type="sibTrans" cxnId="{06C7E84F-3542-43CD-808B-C231386AFE9C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33874A3C-0ADB-4E1B-AC03-A69825CBE446}" type="pres">
      <dgm:prSet presAssocID="{AB6CF236-8D75-44B2-AA66-ABBE2B190F0B}" presName="node" presStyleLbl="node1" presStyleIdx="0" presStyleCnt="28">
        <dgm:presLayoutVars>
          <dgm:bulletEnabled val="1"/>
        </dgm:presLayoutVars>
      </dgm:prSet>
      <dgm:spPr/>
    </dgm:pt>
    <dgm:pt modelId="{7D964C55-3981-446D-959D-A3968BEBDE70}" type="pres">
      <dgm:prSet presAssocID="{8610EEC5-C66F-4898-8D7A-C978A6F5371A}" presName="sibTrans" presStyleCnt="0"/>
      <dgm:spPr/>
    </dgm:pt>
    <dgm:pt modelId="{89CDE90C-FE0C-45FC-972F-A838B1E280E7}" type="pres">
      <dgm:prSet presAssocID="{D1AAA359-8FC9-4EED-AAAC-CCA072485915}" presName="node" presStyleLbl="node1" presStyleIdx="1" presStyleCnt="28">
        <dgm:presLayoutVars>
          <dgm:bulletEnabled val="1"/>
        </dgm:presLayoutVars>
      </dgm:prSet>
      <dgm:spPr/>
    </dgm:pt>
    <dgm:pt modelId="{F0F944F9-3419-462E-969D-7C914445308D}" type="pres">
      <dgm:prSet presAssocID="{986964E0-38E8-4AAB-8B1A-288DF51F3A38}" presName="sibTrans" presStyleCnt="0"/>
      <dgm:spPr/>
    </dgm:pt>
    <dgm:pt modelId="{A9B6D500-02FE-475C-A7B0-123C3CDD6984}" type="pres">
      <dgm:prSet presAssocID="{C86072A8-4CD0-44BF-BFE5-39300F70894D}" presName="node" presStyleLbl="node1" presStyleIdx="2" presStyleCnt="28">
        <dgm:presLayoutVars>
          <dgm:bulletEnabled val="1"/>
        </dgm:presLayoutVars>
      </dgm:prSet>
      <dgm:spPr/>
    </dgm:pt>
    <dgm:pt modelId="{1A13D402-7632-4FF1-B5FC-4E670303A50C}" type="pres">
      <dgm:prSet presAssocID="{85879934-C89A-4C0E-9694-EAE484532A20}" presName="sibTrans" presStyleCnt="0"/>
      <dgm:spPr/>
    </dgm:pt>
    <dgm:pt modelId="{B12DED64-5DF9-42BC-894C-09517074BAF7}" type="pres">
      <dgm:prSet presAssocID="{C86766B4-8A88-4612-BB41-4E6922434F74}" presName="node" presStyleLbl="node1" presStyleIdx="3" presStyleCnt="28">
        <dgm:presLayoutVars>
          <dgm:bulletEnabled val="1"/>
        </dgm:presLayoutVars>
      </dgm:prSet>
      <dgm:spPr/>
    </dgm:pt>
    <dgm:pt modelId="{6E16BEFE-62E4-453E-B830-FE2CAB05190D}" type="pres">
      <dgm:prSet presAssocID="{15DA3647-143C-475D-AF0B-CFBCE19153C2}" presName="sibTrans" presStyleCnt="0"/>
      <dgm:spPr/>
    </dgm:pt>
    <dgm:pt modelId="{E9A87B6A-4544-4FD1-872C-DEDC8E2B231B}" type="pres">
      <dgm:prSet presAssocID="{BBBB21E3-CE79-4BDE-94FD-A9249E016306}" presName="node" presStyleLbl="node1" presStyleIdx="4" presStyleCnt="28">
        <dgm:presLayoutVars>
          <dgm:bulletEnabled val="1"/>
        </dgm:presLayoutVars>
      </dgm:prSet>
      <dgm:spPr/>
    </dgm:pt>
    <dgm:pt modelId="{7B1C8DEA-8320-495D-96C8-2E6ED743BBBC}" type="pres">
      <dgm:prSet presAssocID="{BC62EA74-8EB5-4BAF-BF57-7F911BF18909}" presName="sibTrans" presStyleCnt="0"/>
      <dgm:spPr/>
    </dgm:pt>
    <dgm:pt modelId="{5CFD7CB7-4A76-431E-B5E8-80B340B98EEC}" type="pres">
      <dgm:prSet presAssocID="{4771A489-060C-4154-8E15-545905D21C8B}" presName="node" presStyleLbl="node1" presStyleIdx="5" presStyleCnt="28">
        <dgm:presLayoutVars>
          <dgm:bulletEnabled val="1"/>
        </dgm:presLayoutVars>
      </dgm:prSet>
      <dgm:spPr/>
    </dgm:pt>
    <dgm:pt modelId="{C097EBB5-17C0-44B0-B335-3582F6A54288}" type="pres">
      <dgm:prSet presAssocID="{EFC2D84C-907D-4400-9A0B-5C16322C09AE}" presName="sibTrans" presStyleCnt="0"/>
      <dgm:spPr/>
    </dgm:pt>
    <dgm:pt modelId="{9D35593F-4659-4EA2-BAB6-F5F8690A1C66}" type="pres">
      <dgm:prSet presAssocID="{7CABC50B-BC8F-4AA8-A619-A5556ADB151F}" presName="node" presStyleLbl="node1" presStyleIdx="6" presStyleCnt="28">
        <dgm:presLayoutVars>
          <dgm:bulletEnabled val="1"/>
        </dgm:presLayoutVars>
      </dgm:prSet>
      <dgm:spPr/>
    </dgm:pt>
    <dgm:pt modelId="{2BB5728D-D52D-4F3E-B95F-F5FCB0E7651C}" type="pres">
      <dgm:prSet presAssocID="{21E3AB36-2D6A-4D4D-BEA2-7C504FA76547}" presName="sibTrans" presStyleCnt="0"/>
      <dgm:spPr/>
    </dgm:pt>
    <dgm:pt modelId="{5686A186-BFA9-4FA9-9A9F-F4C02FC0F7F3}" type="pres">
      <dgm:prSet presAssocID="{0E61F419-A5DF-4B5F-941E-F3A7E41A42DF}" presName="node" presStyleLbl="node1" presStyleIdx="7" presStyleCnt="28">
        <dgm:presLayoutVars>
          <dgm:bulletEnabled val="1"/>
        </dgm:presLayoutVars>
      </dgm:prSet>
      <dgm:spPr/>
    </dgm:pt>
    <dgm:pt modelId="{59527F29-D693-4194-BB5A-D1F3DBFC5369}" type="pres">
      <dgm:prSet presAssocID="{818F0E34-DA5A-4D79-B4B4-D53BC70A7309}" presName="sibTrans" presStyleCnt="0"/>
      <dgm:spPr/>
    </dgm:pt>
    <dgm:pt modelId="{FC067847-0386-4F62-9154-B7E0CBD8DD4E}" type="pres">
      <dgm:prSet presAssocID="{BB2078D0-0319-4545-A2B2-214FC06FCA1A}" presName="node" presStyleLbl="node1" presStyleIdx="8" presStyleCnt="28">
        <dgm:presLayoutVars>
          <dgm:bulletEnabled val="1"/>
        </dgm:presLayoutVars>
      </dgm:prSet>
      <dgm:spPr/>
    </dgm:pt>
    <dgm:pt modelId="{620F4C68-93CC-40A0-8490-392E6C1173B1}" type="pres">
      <dgm:prSet presAssocID="{F276F4C9-67CD-49F0-B8B3-A7F1543B3E28}" presName="sibTrans" presStyleCnt="0"/>
      <dgm:spPr/>
    </dgm:pt>
    <dgm:pt modelId="{05C68130-663A-40F8-AD27-72351B81D6B0}" type="pres">
      <dgm:prSet presAssocID="{E753DC1D-9645-4E1B-887F-CEFE8A0E94D6}" presName="node" presStyleLbl="node1" presStyleIdx="9" presStyleCnt="28">
        <dgm:presLayoutVars>
          <dgm:bulletEnabled val="1"/>
        </dgm:presLayoutVars>
      </dgm:prSet>
      <dgm:spPr/>
    </dgm:pt>
    <dgm:pt modelId="{DD56F665-2A38-4798-A598-C51730EF5683}" type="pres">
      <dgm:prSet presAssocID="{5CC4AE53-3662-40FB-A5BD-70A3075F04B3}" presName="sibTrans" presStyleCnt="0"/>
      <dgm:spPr/>
    </dgm:pt>
    <dgm:pt modelId="{B3526645-0137-40D5-B01C-009C122DA4E3}" type="pres">
      <dgm:prSet presAssocID="{474B99F8-31BA-410B-B21B-1D5977126B97}" presName="node" presStyleLbl="node1" presStyleIdx="10" presStyleCnt="28">
        <dgm:presLayoutVars>
          <dgm:bulletEnabled val="1"/>
        </dgm:presLayoutVars>
      </dgm:prSet>
      <dgm:spPr/>
    </dgm:pt>
    <dgm:pt modelId="{2EFA3FE3-7F73-41C6-AB7A-C4C330593943}" type="pres">
      <dgm:prSet presAssocID="{19924E9A-886C-4172-AA4F-C88F597FEFE2}" presName="sibTrans" presStyleCnt="0"/>
      <dgm:spPr/>
    </dgm:pt>
    <dgm:pt modelId="{E528D57A-BF1E-4100-B809-FA5FF6941622}" type="pres">
      <dgm:prSet presAssocID="{2937CFD4-C2B9-4522-8B2F-4E3FB9056178}" presName="node" presStyleLbl="node1" presStyleIdx="11" presStyleCnt="28">
        <dgm:presLayoutVars>
          <dgm:bulletEnabled val="1"/>
        </dgm:presLayoutVars>
      </dgm:prSet>
      <dgm:spPr/>
    </dgm:pt>
    <dgm:pt modelId="{A7F3A8A2-539C-4AF9-84DA-3CC4A47A8A50}" type="pres">
      <dgm:prSet presAssocID="{96F4FC44-04E8-4CEF-9D07-3137805D3B07}" presName="sibTrans" presStyleCnt="0"/>
      <dgm:spPr/>
    </dgm:pt>
    <dgm:pt modelId="{C21ED627-331B-4678-94E7-1E9A268BC256}" type="pres">
      <dgm:prSet presAssocID="{5F13909B-88B9-42EE-B4EC-73FFF8C029E5}" presName="node" presStyleLbl="node1" presStyleIdx="12" presStyleCnt="28">
        <dgm:presLayoutVars>
          <dgm:bulletEnabled val="1"/>
        </dgm:presLayoutVars>
      </dgm:prSet>
      <dgm:spPr/>
    </dgm:pt>
    <dgm:pt modelId="{B5519D5D-9225-47E1-B093-C2E8DA4F5513}" type="pres">
      <dgm:prSet presAssocID="{B50AF48F-E06D-42D6-972A-9C3C55139CBA}" presName="sibTrans" presStyleCnt="0"/>
      <dgm:spPr/>
    </dgm:pt>
    <dgm:pt modelId="{8CA78C44-2B35-46A5-A5C1-2588BF6B6C55}" type="pres">
      <dgm:prSet presAssocID="{631478C4-63F3-47D7-95DE-9237A11915C3}" presName="node" presStyleLbl="node1" presStyleIdx="13" presStyleCnt="28">
        <dgm:presLayoutVars>
          <dgm:bulletEnabled val="1"/>
        </dgm:presLayoutVars>
      </dgm:prSet>
      <dgm:spPr/>
    </dgm:pt>
    <dgm:pt modelId="{E8BE67B8-F138-41B3-AFC9-24CD2E0DA115}" type="pres">
      <dgm:prSet presAssocID="{BA427E81-F76F-461D-9A75-8104129265B4}" presName="sibTrans" presStyleCnt="0"/>
      <dgm:spPr/>
    </dgm:pt>
    <dgm:pt modelId="{D5694720-9A8E-4985-9695-20AFB77735FB}" type="pres">
      <dgm:prSet presAssocID="{0152D76C-B62F-44C7-B249-DB150FA57919}" presName="node" presStyleLbl="node1" presStyleIdx="14" presStyleCnt="28">
        <dgm:presLayoutVars>
          <dgm:bulletEnabled val="1"/>
        </dgm:presLayoutVars>
      </dgm:prSet>
      <dgm:spPr/>
    </dgm:pt>
    <dgm:pt modelId="{486F84B8-2EF0-4FDE-8BA9-B936164F25B2}" type="pres">
      <dgm:prSet presAssocID="{4A9DB8A0-4AE6-41DB-A114-9149018BDEE2}" presName="sibTrans" presStyleCnt="0"/>
      <dgm:spPr/>
    </dgm:pt>
    <dgm:pt modelId="{846CC9F0-CA1C-467C-86A3-660D37C30292}" type="pres">
      <dgm:prSet presAssocID="{E4155276-3455-4448-A62A-1F8A4C769AAB}" presName="node" presStyleLbl="node1" presStyleIdx="15" presStyleCnt="28">
        <dgm:presLayoutVars>
          <dgm:bulletEnabled val="1"/>
        </dgm:presLayoutVars>
      </dgm:prSet>
      <dgm:spPr/>
    </dgm:pt>
    <dgm:pt modelId="{8E3BD304-2500-4513-8F6F-AD3E341C6107}" type="pres">
      <dgm:prSet presAssocID="{CB841FBE-E741-4127-B3E6-F3EF36FD1F8E}" presName="sibTrans" presStyleCnt="0"/>
      <dgm:spPr/>
    </dgm:pt>
    <dgm:pt modelId="{B7497CBC-E8B5-4385-8866-5F42862D8C67}" type="pres">
      <dgm:prSet presAssocID="{605B62A0-4C0E-45C6-8DD0-718AC2213A87}" presName="node" presStyleLbl="node1" presStyleIdx="16" presStyleCnt="28">
        <dgm:presLayoutVars>
          <dgm:bulletEnabled val="1"/>
        </dgm:presLayoutVars>
      </dgm:prSet>
      <dgm:spPr/>
    </dgm:pt>
    <dgm:pt modelId="{F516FC09-F4AF-46CB-9649-88E16E77D4CE}" type="pres">
      <dgm:prSet presAssocID="{570DCE57-B8C7-484D-AC09-09172EF9BAD9}" presName="sibTrans" presStyleCnt="0"/>
      <dgm:spPr/>
    </dgm:pt>
    <dgm:pt modelId="{267B3C2A-88AE-4CE3-BEE7-A7F9A11A4182}" type="pres">
      <dgm:prSet presAssocID="{30239BAE-799F-4CED-AFFB-E2C1BDF35BA0}" presName="node" presStyleLbl="node1" presStyleIdx="17" presStyleCnt="28">
        <dgm:presLayoutVars>
          <dgm:bulletEnabled val="1"/>
        </dgm:presLayoutVars>
      </dgm:prSet>
      <dgm:spPr/>
    </dgm:pt>
    <dgm:pt modelId="{9323414C-EADC-4851-A6A4-C061C61AAD79}" type="pres">
      <dgm:prSet presAssocID="{27F0EECC-A57F-4236-A407-569D85AFAFDD}" presName="sibTrans" presStyleCnt="0"/>
      <dgm:spPr/>
    </dgm:pt>
    <dgm:pt modelId="{6A68BE79-A818-4CCB-A822-4E8E5DF661E2}" type="pres">
      <dgm:prSet presAssocID="{EC982CD9-215E-4AC1-9E80-9C933947B8D1}" presName="node" presStyleLbl="node1" presStyleIdx="18" presStyleCnt="28">
        <dgm:presLayoutVars>
          <dgm:bulletEnabled val="1"/>
        </dgm:presLayoutVars>
      </dgm:prSet>
      <dgm:spPr/>
    </dgm:pt>
    <dgm:pt modelId="{9B0DB4E4-17E5-4116-848C-0645E27E00EB}" type="pres">
      <dgm:prSet presAssocID="{54115CF2-A190-4180-A5E0-29F89D23E2BF}" presName="sibTrans" presStyleCnt="0"/>
      <dgm:spPr/>
    </dgm:pt>
    <dgm:pt modelId="{26B9F956-A646-4865-B264-ACB609333038}" type="pres">
      <dgm:prSet presAssocID="{C9409AD2-7847-4FB1-BA0C-24AF58FB8FAF}" presName="node" presStyleLbl="node1" presStyleIdx="19" presStyleCnt="28">
        <dgm:presLayoutVars>
          <dgm:bulletEnabled val="1"/>
        </dgm:presLayoutVars>
      </dgm:prSet>
      <dgm:spPr/>
    </dgm:pt>
    <dgm:pt modelId="{0E6A173B-075A-47C5-BA72-3F22A29845E8}" type="pres">
      <dgm:prSet presAssocID="{3222D527-E958-4916-A29B-15A46BCE52BA}" presName="sibTrans" presStyleCnt="0"/>
      <dgm:spPr/>
    </dgm:pt>
    <dgm:pt modelId="{61B0B7B1-B4B5-42D0-AD4A-08A1C0F028BC}" type="pres">
      <dgm:prSet presAssocID="{67821D5D-7CDA-4C09-80B3-69EBEC97F3C1}" presName="node" presStyleLbl="node1" presStyleIdx="20" presStyleCnt="28">
        <dgm:presLayoutVars>
          <dgm:bulletEnabled val="1"/>
        </dgm:presLayoutVars>
      </dgm:prSet>
      <dgm:spPr/>
    </dgm:pt>
    <dgm:pt modelId="{62AD6202-A461-46A9-BE04-86B240914630}" type="pres">
      <dgm:prSet presAssocID="{B3214718-F350-4B81-991C-B644EA4DE719}" presName="sibTrans" presStyleCnt="0"/>
      <dgm:spPr/>
    </dgm:pt>
    <dgm:pt modelId="{BEDE7FB9-8C24-4763-95B2-E6C5B10AA96F}" type="pres">
      <dgm:prSet presAssocID="{70F883AB-C8D2-4F64-9731-17A9EA19C543}" presName="node" presStyleLbl="node1" presStyleIdx="21" presStyleCnt="28">
        <dgm:presLayoutVars>
          <dgm:bulletEnabled val="1"/>
        </dgm:presLayoutVars>
      </dgm:prSet>
      <dgm:spPr/>
    </dgm:pt>
    <dgm:pt modelId="{7540F34B-03D8-4A20-8CFD-F785B88E94BA}" type="pres">
      <dgm:prSet presAssocID="{1FD45576-A001-460C-B304-0A9D8B8041EE}" presName="sibTrans" presStyleCnt="0"/>
      <dgm:spPr/>
    </dgm:pt>
    <dgm:pt modelId="{79B8C4AA-9907-4E37-857F-5A95D8A8DC48}" type="pres">
      <dgm:prSet presAssocID="{AA7F3A4E-761D-4670-89F3-10509A4950DC}" presName="node" presStyleLbl="node1" presStyleIdx="22" presStyleCnt="28">
        <dgm:presLayoutVars>
          <dgm:bulletEnabled val="1"/>
        </dgm:presLayoutVars>
      </dgm:prSet>
      <dgm:spPr/>
    </dgm:pt>
    <dgm:pt modelId="{9DF46B1F-0A47-45FA-B26B-D6AAC16F011B}" type="pres">
      <dgm:prSet presAssocID="{24759859-E395-4E1E-AD1E-C223809A0BF5}" presName="sibTrans" presStyleCnt="0"/>
      <dgm:spPr/>
    </dgm:pt>
    <dgm:pt modelId="{AA1AF60A-BAB6-430C-BD9F-1F7993F5D929}" type="pres">
      <dgm:prSet presAssocID="{C7F33CD5-5DA2-45A5-9EF6-01916EA645DB}" presName="node" presStyleLbl="node1" presStyleIdx="23" presStyleCnt="28">
        <dgm:presLayoutVars>
          <dgm:bulletEnabled val="1"/>
        </dgm:presLayoutVars>
      </dgm:prSet>
      <dgm:spPr/>
    </dgm:pt>
    <dgm:pt modelId="{4593E678-FA65-4F85-BB90-D613A72E70B5}" type="pres">
      <dgm:prSet presAssocID="{E0DA1CD8-C0A8-4352-BB34-DB46A5BB9142}" presName="sibTrans" presStyleCnt="0"/>
      <dgm:spPr/>
    </dgm:pt>
    <dgm:pt modelId="{616A26DF-0EA7-4814-9DEB-C940DDF0C203}" type="pres">
      <dgm:prSet presAssocID="{7E0D5139-C2C3-4E8F-BC82-2CB253AA5511}" presName="node" presStyleLbl="node1" presStyleIdx="24" presStyleCnt="28">
        <dgm:presLayoutVars>
          <dgm:bulletEnabled val="1"/>
        </dgm:presLayoutVars>
      </dgm:prSet>
      <dgm:spPr/>
    </dgm:pt>
    <dgm:pt modelId="{F50EF84C-1825-438F-8063-8FD940426A7D}" type="pres">
      <dgm:prSet presAssocID="{B2DC5E14-6A71-4A41-A65C-104DAD2C34BF}" presName="sibTrans" presStyleCnt="0"/>
      <dgm:spPr/>
    </dgm:pt>
    <dgm:pt modelId="{F1507C0B-0AD3-4B60-AFD3-B6AFF94619E2}" type="pres">
      <dgm:prSet presAssocID="{C1C808E7-8737-433B-9ADD-3B64093FB395}" presName="node" presStyleLbl="node1" presStyleIdx="25" presStyleCnt="28">
        <dgm:presLayoutVars>
          <dgm:bulletEnabled val="1"/>
        </dgm:presLayoutVars>
      </dgm:prSet>
      <dgm:spPr/>
    </dgm:pt>
    <dgm:pt modelId="{4587A444-7609-48A1-A03A-BEBC04D60905}" type="pres">
      <dgm:prSet presAssocID="{24CE4529-4358-468A-A5D9-8EA2F5323946}" presName="sibTrans" presStyleCnt="0"/>
      <dgm:spPr/>
    </dgm:pt>
    <dgm:pt modelId="{FCBE57D7-2B47-4A9D-9B6A-7F2A280AE6AA}" type="pres">
      <dgm:prSet presAssocID="{E48DC0C6-3D28-4412-A126-BC73576B47C9}" presName="node" presStyleLbl="node1" presStyleIdx="26" presStyleCnt="28">
        <dgm:presLayoutVars>
          <dgm:bulletEnabled val="1"/>
        </dgm:presLayoutVars>
      </dgm:prSet>
      <dgm:spPr/>
    </dgm:pt>
    <dgm:pt modelId="{B9F9536F-EACF-4FE8-9319-D47F02326842}" type="pres">
      <dgm:prSet presAssocID="{B3BD615A-9B6F-4422-AF78-1C44DA2CD62A}" presName="sibTrans" presStyleCnt="0"/>
      <dgm:spPr/>
    </dgm:pt>
    <dgm:pt modelId="{7486A222-A3B9-4400-9686-4418DEACE358}" type="pres">
      <dgm:prSet presAssocID="{6EAFF197-19D0-4EAE-AC0C-4E04EBA90F3C}" presName="node" presStyleLbl="node1" presStyleIdx="27" presStyleCnt="28">
        <dgm:presLayoutVars>
          <dgm:bulletEnabled val="1"/>
        </dgm:presLayoutVars>
      </dgm:prSet>
      <dgm:spPr/>
    </dgm:pt>
  </dgm:ptLst>
  <dgm:cxnLst>
    <dgm:cxn modelId="{86B59903-2A77-45FB-B16A-669F65675C83}" srcId="{9B9CC810-FA74-40A3-A31C-A9CBE88C8487}" destId="{70F883AB-C8D2-4F64-9731-17A9EA19C543}" srcOrd="21" destOrd="0" parTransId="{C03CCD14-E322-43A6-A5D8-D7C00ECEFF83}" sibTransId="{1FD45576-A001-460C-B304-0A9D8B8041EE}"/>
    <dgm:cxn modelId="{726D1D05-4190-4226-9412-A0D80EECDCD3}" type="presOf" srcId="{4771A489-060C-4154-8E15-545905D21C8B}" destId="{5CFD7CB7-4A76-431E-B5E8-80B340B98EEC}" srcOrd="0" destOrd="0" presId="urn:microsoft.com/office/officeart/2005/8/layout/default"/>
    <dgm:cxn modelId="{6DCADE09-6E78-4892-82EA-23F7FE68EAE9}" type="presOf" srcId="{C9409AD2-7847-4FB1-BA0C-24AF58FB8FAF}" destId="{26B9F956-A646-4865-B264-ACB609333038}" srcOrd="0" destOrd="0" presId="urn:microsoft.com/office/officeart/2005/8/layout/default"/>
    <dgm:cxn modelId="{CD61910B-58F8-4278-B148-CDA95EA130F4}" srcId="{9B9CC810-FA74-40A3-A31C-A9CBE88C8487}" destId="{C86766B4-8A88-4612-BB41-4E6922434F74}" srcOrd="3" destOrd="0" parTransId="{0BFCBE03-031A-4AA9-B4A4-7F36D9ECB883}" sibTransId="{15DA3647-143C-475D-AF0B-CFBCE19153C2}"/>
    <dgm:cxn modelId="{B3ABBA0B-FDBE-4510-808B-072A167F9039}" type="presOf" srcId="{C1C808E7-8737-433B-9ADD-3B64093FB395}" destId="{F1507C0B-0AD3-4B60-AFD3-B6AFF94619E2}" srcOrd="0" destOrd="0" presId="urn:microsoft.com/office/officeart/2005/8/layout/default"/>
    <dgm:cxn modelId="{C2214612-8959-4824-B784-F3ABB9815B7A}" type="presOf" srcId="{0E61F419-A5DF-4B5F-941E-F3A7E41A42DF}" destId="{5686A186-BFA9-4FA9-9A9F-F4C02FC0F7F3}" srcOrd="0" destOrd="0" presId="urn:microsoft.com/office/officeart/2005/8/layout/default"/>
    <dgm:cxn modelId="{7D83B015-C792-4FD0-9BE3-F96262E6A9E9}" srcId="{9B9CC810-FA74-40A3-A31C-A9CBE88C8487}" destId="{D1AAA359-8FC9-4EED-AAAC-CCA072485915}" srcOrd="1" destOrd="0" parTransId="{BAB1FAB1-54CF-40B4-B861-171B0B9854D9}" sibTransId="{986964E0-38E8-4AAB-8B1A-288DF51F3A38}"/>
    <dgm:cxn modelId="{5C27361B-8CC4-41E8-BBCC-387D01FF5CF0}" srcId="{9B9CC810-FA74-40A3-A31C-A9CBE88C8487}" destId="{5F13909B-88B9-42EE-B4EC-73FFF8C029E5}" srcOrd="12" destOrd="0" parTransId="{A892F18C-F00F-4D34-8734-9B5527F69F4E}" sibTransId="{B50AF48F-E06D-42D6-972A-9C3C55139CBA}"/>
    <dgm:cxn modelId="{15D7211D-613E-4769-AFC1-27F8682E8EB3}" srcId="{9B9CC810-FA74-40A3-A31C-A9CBE88C8487}" destId="{AA7F3A4E-761D-4670-89F3-10509A4950DC}" srcOrd="22" destOrd="0" parTransId="{0344F7DD-BD4D-45BE-B916-1C5DCE40DEB2}" sibTransId="{24759859-E395-4E1E-AD1E-C223809A0BF5}"/>
    <dgm:cxn modelId="{6ED05627-5DAA-4607-944D-C87EB6378A28}" type="presOf" srcId="{0152D76C-B62F-44C7-B249-DB150FA57919}" destId="{D5694720-9A8E-4985-9695-20AFB77735FB}" srcOrd="0" destOrd="0" presId="urn:microsoft.com/office/officeart/2005/8/layout/default"/>
    <dgm:cxn modelId="{4F50502E-DDD2-40AF-B971-66AD214C29F7}" srcId="{9B9CC810-FA74-40A3-A31C-A9CBE88C8487}" destId="{4771A489-060C-4154-8E15-545905D21C8B}" srcOrd="5" destOrd="0" parTransId="{4020BD02-C4BE-4D6F-B1AC-1366FFE6F7FC}" sibTransId="{EFC2D84C-907D-4400-9A0B-5C16322C09AE}"/>
    <dgm:cxn modelId="{0FA6A932-3CA8-4660-9627-79960E219176}" srcId="{9B9CC810-FA74-40A3-A31C-A9CBE88C8487}" destId="{EC982CD9-215E-4AC1-9E80-9C933947B8D1}" srcOrd="18" destOrd="0" parTransId="{773446BD-3167-4749-BD83-C981E89B4C97}" sibTransId="{54115CF2-A190-4180-A5E0-29F89D23E2BF}"/>
    <dgm:cxn modelId="{2C04F234-2089-4AD8-BC61-78F48914D5FA}" type="presOf" srcId="{70F883AB-C8D2-4F64-9731-17A9EA19C543}" destId="{BEDE7FB9-8C24-4763-95B2-E6C5B10AA96F}" srcOrd="0" destOrd="0" presId="urn:microsoft.com/office/officeart/2005/8/layout/default"/>
    <dgm:cxn modelId="{F6D52735-5B27-4660-8BF6-EBCF2C7CC5E8}" type="presOf" srcId="{605B62A0-4C0E-45C6-8DD0-718AC2213A87}" destId="{B7497CBC-E8B5-4385-8866-5F42862D8C67}" srcOrd="0" destOrd="0" presId="urn:microsoft.com/office/officeart/2005/8/layout/default"/>
    <dgm:cxn modelId="{7692663F-A988-46E6-BD5A-065BCC1FB71B}" srcId="{9B9CC810-FA74-40A3-A31C-A9CBE88C8487}" destId="{E753DC1D-9645-4E1B-887F-CEFE8A0E94D6}" srcOrd="9" destOrd="0" parTransId="{78638FC8-9958-463A-A50A-E956DD9CAF80}" sibTransId="{5CC4AE53-3662-40FB-A5BD-70A3075F04B3}"/>
    <dgm:cxn modelId="{2D456440-F2EF-43BF-8A2E-3417213C1AC5}" srcId="{9B9CC810-FA74-40A3-A31C-A9CBE88C8487}" destId="{7E0D5139-C2C3-4E8F-BC82-2CB253AA5511}" srcOrd="24" destOrd="0" parTransId="{2292D337-CF30-43AD-9AD6-3FB2EBF74281}" sibTransId="{B2DC5E14-6A71-4A41-A65C-104DAD2C34BF}"/>
    <dgm:cxn modelId="{D39F595C-BD4D-4E16-98FF-19F834A162F0}" type="presOf" srcId="{BBBB21E3-CE79-4BDE-94FD-A9249E016306}" destId="{E9A87B6A-4544-4FD1-872C-DEDC8E2B231B}" srcOrd="0" destOrd="0" presId="urn:microsoft.com/office/officeart/2005/8/layout/default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3E5FFB65-19C7-46BE-B571-25D46ED3B0C3}" srcId="{9B9CC810-FA74-40A3-A31C-A9CBE88C8487}" destId="{C86072A8-4CD0-44BF-BFE5-39300F70894D}" srcOrd="2" destOrd="0" parTransId="{35B5387D-46C9-423D-AF04-F0F9CA72B3B7}" sibTransId="{85879934-C89A-4C0E-9694-EAE484532A20}"/>
    <dgm:cxn modelId="{B3F60768-E76A-40AD-854D-29B1362BEA8C}" type="presOf" srcId="{631478C4-63F3-47D7-95DE-9237A11915C3}" destId="{8CA78C44-2B35-46A5-A5C1-2588BF6B6C55}" srcOrd="0" destOrd="0" presId="urn:microsoft.com/office/officeart/2005/8/layout/default"/>
    <dgm:cxn modelId="{802E5749-2771-4EE8-9782-BAA02D5F1376}" type="presOf" srcId="{D1AAA359-8FC9-4EED-AAAC-CCA072485915}" destId="{89CDE90C-FE0C-45FC-972F-A838B1E280E7}" srcOrd="0" destOrd="0" presId="urn:microsoft.com/office/officeart/2005/8/layout/default"/>
    <dgm:cxn modelId="{0C1E9C6B-76D3-404E-B6E3-1CC667F78272}" srcId="{9B9CC810-FA74-40A3-A31C-A9CBE88C8487}" destId="{BB2078D0-0319-4545-A2B2-214FC06FCA1A}" srcOrd="8" destOrd="0" parTransId="{570E351B-F7B6-4E05-97F5-35261C1D7576}" sibTransId="{F276F4C9-67CD-49F0-B8B3-A7F1543B3E28}"/>
    <dgm:cxn modelId="{F2A7E74E-0800-4160-B603-E8153A2BC32A}" type="presOf" srcId="{BB2078D0-0319-4545-A2B2-214FC06FCA1A}" destId="{FC067847-0386-4F62-9154-B7E0CBD8DD4E}" srcOrd="0" destOrd="0" presId="urn:microsoft.com/office/officeart/2005/8/layout/default"/>
    <dgm:cxn modelId="{06C7E84F-3542-43CD-808B-C231386AFE9C}" srcId="{9B9CC810-FA74-40A3-A31C-A9CBE88C8487}" destId="{631478C4-63F3-47D7-95DE-9237A11915C3}" srcOrd="13" destOrd="0" parTransId="{AE2BEA2D-3975-4BAD-B63D-E8669EA7F88B}" sibTransId="{BA427E81-F76F-461D-9A75-8104129265B4}"/>
    <dgm:cxn modelId="{CDEFE952-8CBD-421F-9F20-EF0E04F779F7}" type="presOf" srcId="{7CABC50B-BC8F-4AA8-A619-A5556ADB151F}" destId="{9D35593F-4659-4EA2-BAB6-F5F8690A1C66}" srcOrd="0" destOrd="0" presId="urn:microsoft.com/office/officeart/2005/8/layout/default"/>
    <dgm:cxn modelId="{EAD34954-B1EE-4336-B006-C7A220602E4D}" type="presOf" srcId="{C7F33CD5-5DA2-45A5-9EF6-01916EA645DB}" destId="{AA1AF60A-BAB6-430C-BD9F-1F7993F5D929}" srcOrd="0" destOrd="0" presId="urn:microsoft.com/office/officeart/2005/8/layout/default"/>
    <dgm:cxn modelId="{FDB8DD56-9BEF-4290-A083-78AB59CD7272}" srcId="{9B9CC810-FA74-40A3-A31C-A9CBE88C8487}" destId="{E48DC0C6-3D28-4412-A126-BC73576B47C9}" srcOrd="26" destOrd="0" parTransId="{D8D15D1D-8B7A-40B7-8D08-667C8195EC79}" sibTransId="{B3BD615A-9B6F-4422-AF78-1C44DA2CD62A}"/>
    <dgm:cxn modelId="{EFBF5B7A-1412-42CC-8AD4-182C97AFC68C}" srcId="{9B9CC810-FA74-40A3-A31C-A9CBE88C8487}" destId="{AB6CF236-8D75-44B2-AA66-ABBE2B190F0B}" srcOrd="0" destOrd="0" parTransId="{6EA483C3-7C6C-498A-B097-DBA455FA4D2B}" sibTransId="{8610EEC5-C66F-4898-8D7A-C978A6F5371A}"/>
    <dgm:cxn modelId="{8E669382-BC6C-487B-BCB2-88629EF56B39}" type="presOf" srcId="{2937CFD4-C2B9-4522-8B2F-4E3FB9056178}" destId="{E528D57A-BF1E-4100-B809-FA5FF6941622}" srcOrd="0" destOrd="0" presId="urn:microsoft.com/office/officeart/2005/8/layout/default"/>
    <dgm:cxn modelId="{5E8DF582-D608-45C2-A675-27434F5F14F4}" srcId="{9B9CC810-FA74-40A3-A31C-A9CBE88C8487}" destId="{605B62A0-4C0E-45C6-8DD0-718AC2213A87}" srcOrd="16" destOrd="0" parTransId="{810ACC40-B60C-449C-8B43-5895F7E0DE9B}" sibTransId="{570DCE57-B8C7-484D-AC09-09172EF9BAD9}"/>
    <dgm:cxn modelId="{4A70CA87-D466-4FA6-A6B1-1E9CED418195}" type="presOf" srcId="{5F13909B-88B9-42EE-B4EC-73FFF8C029E5}" destId="{C21ED627-331B-4678-94E7-1E9A268BC256}" srcOrd="0" destOrd="0" presId="urn:microsoft.com/office/officeart/2005/8/layout/default"/>
    <dgm:cxn modelId="{468B6188-D573-4BC8-A22D-A5AF5AD3EDE0}" srcId="{9B9CC810-FA74-40A3-A31C-A9CBE88C8487}" destId="{0152D76C-B62F-44C7-B249-DB150FA57919}" srcOrd="14" destOrd="0" parTransId="{CF3DBFC7-1691-406B-9C2F-606777BB833E}" sibTransId="{4A9DB8A0-4AE6-41DB-A114-9149018BDEE2}"/>
    <dgm:cxn modelId="{92656295-F616-4D08-BAB7-2BA2D7A98AA3}" type="presOf" srcId="{C86766B4-8A88-4612-BB41-4E6922434F74}" destId="{B12DED64-5DF9-42BC-894C-09517074BAF7}" srcOrd="0" destOrd="0" presId="urn:microsoft.com/office/officeart/2005/8/layout/default"/>
    <dgm:cxn modelId="{3E50579F-7132-4CD4-8B62-84695DED2C7C}" type="presOf" srcId="{AB6CF236-8D75-44B2-AA66-ABBE2B190F0B}" destId="{33874A3C-0ADB-4E1B-AC03-A69825CBE446}" srcOrd="0" destOrd="0" presId="urn:microsoft.com/office/officeart/2005/8/layout/default"/>
    <dgm:cxn modelId="{56F722A4-4BC5-438C-A601-07F761BEA7AD}" srcId="{9B9CC810-FA74-40A3-A31C-A9CBE88C8487}" destId="{7CABC50B-BC8F-4AA8-A619-A5556ADB151F}" srcOrd="6" destOrd="0" parTransId="{766FCB03-BF4A-4E63-91EF-86ADCDAA974C}" sibTransId="{21E3AB36-2D6A-4D4D-BEA2-7C504FA76547}"/>
    <dgm:cxn modelId="{8EC916AD-7C4D-49DD-905F-AFCF25EE6956}" srcId="{9B9CC810-FA74-40A3-A31C-A9CBE88C8487}" destId="{30239BAE-799F-4CED-AFFB-E2C1BDF35BA0}" srcOrd="17" destOrd="0" parTransId="{A43141D1-90B7-47E4-A621-E76E651BED4C}" sibTransId="{27F0EECC-A57F-4236-A407-569D85AFAFDD}"/>
    <dgm:cxn modelId="{A71455AD-4FB2-4726-942F-F7BE2198813B}" type="presOf" srcId="{7E0D5139-C2C3-4E8F-BC82-2CB253AA5511}" destId="{616A26DF-0EA7-4814-9DEB-C940DDF0C203}" srcOrd="0" destOrd="0" presId="urn:microsoft.com/office/officeart/2005/8/layout/default"/>
    <dgm:cxn modelId="{71AA9EAF-2400-4F42-AF7D-D6ACCAA80CDA}" type="presOf" srcId="{67821D5D-7CDA-4C09-80B3-69EBEC97F3C1}" destId="{61B0B7B1-B4B5-42D0-AD4A-08A1C0F028BC}" srcOrd="0" destOrd="0" presId="urn:microsoft.com/office/officeart/2005/8/layout/default"/>
    <dgm:cxn modelId="{C4967BC1-6C72-4525-9C02-BCDC554AC431}" srcId="{9B9CC810-FA74-40A3-A31C-A9CBE88C8487}" destId="{C7F33CD5-5DA2-45A5-9EF6-01916EA645DB}" srcOrd="23" destOrd="0" parTransId="{B65EF48D-6CF0-42AD-82A1-12536867A362}" sibTransId="{E0DA1CD8-C0A8-4352-BB34-DB46A5BB9142}"/>
    <dgm:cxn modelId="{11C88CC3-C184-4446-AC1F-07A87F888354}" srcId="{9B9CC810-FA74-40A3-A31C-A9CBE88C8487}" destId="{474B99F8-31BA-410B-B21B-1D5977126B97}" srcOrd="10" destOrd="0" parTransId="{BA85D417-9064-485F-829E-F42A172AE59D}" sibTransId="{19924E9A-886C-4172-AA4F-C88F597FEFE2}"/>
    <dgm:cxn modelId="{4C1409CC-194B-4E6C-AD5C-F9FD970A6425}" srcId="{9B9CC810-FA74-40A3-A31C-A9CBE88C8487}" destId="{6EAFF197-19D0-4EAE-AC0C-4E04EBA90F3C}" srcOrd="27" destOrd="0" parTransId="{3D8008AB-D966-4A9F-8A73-0E124DAB777F}" sibTransId="{A8D7EEDA-2631-4EC6-84EA-DD5791F6730F}"/>
    <dgm:cxn modelId="{5F1710CC-FDB4-4A87-BFD5-7770E7A3BCF6}" srcId="{9B9CC810-FA74-40A3-A31C-A9CBE88C8487}" destId="{67821D5D-7CDA-4C09-80B3-69EBEC97F3C1}" srcOrd="20" destOrd="0" parTransId="{00544D1B-CACA-4879-A0AF-D1FCFC6A230A}" sibTransId="{B3214718-F350-4B81-991C-B644EA4DE719}"/>
    <dgm:cxn modelId="{07D48BCE-3535-41D4-8482-62010DEABBF7}" type="presOf" srcId="{6EAFF197-19D0-4EAE-AC0C-4E04EBA90F3C}" destId="{7486A222-A3B9-4400-9686-4418DEACE358}" srcOrd="0" destOrd="0" presId="urn:microsoft.com/office/officeart/2005/8/layout/default"/>
    <dgm:cxn modelId="{4673F3CE-7A69-41AC-8E2C-6EED67B07935}" srcId="{9B9CC810-FA74-40A3-A31C-A9CBE88C8487}" destId="{BBBB21E3-CE79-4BDE-94FD-A9249E016306}" srcOrd="4" destOrd="0" parTransId="{33E9F503-5D8A-4E3E-BBC3-9C77793596A7}" sibTransId="{BC62EA74-8EB5-4BAF-BF57-7F911BF18909}"/>
    <dgm:cxn modelId="{EF3C44CF-D007-48BF-94E8-9911CF3C7187}" srcId="{9B9CC810-FA74-40A3-A31C-A9CBE88C8487}" destId="{0E61F419-A5DF-4B5F-941E-F3A7E41A42DF}" srcOrd="7" destOrd="0" parTransId="{E3BDCFCC-87C3-4AE9-B9C0-9A1ADED2CB9C}" sibTransId="{818F0E34-DA5A-4D79-B4B4-D53BC70A7309}"/>
    <dgm:cxn modelId="{81D1C6D3-9400-4CF2-9776-DBC7E211E22B}" type="presOf" srcId="{474B99F8-31BA-410B-B21B-1D5977126B97}" destId="{B3526645-0137-40D5-B01C-009C122DA4E3}" srcOrd="0" destOrd="0" presId="urn:microsoft.com/office/officeart/2005/8/layout/default"/>
    <dgm:cxn modelId="{07A41AD6-C939-499E-984D-121F0A55F692}" srcId="{9B9CC810-FA74-40A3-A31C-A9CBE88C8487}" destId="{E4155276-3455-4448-A62A-1F8A4C769AAB}" srcOrd="15" destOrd="0" parTransId="{AC39B5DA-788A-432B-BBE6-BFC2CF087563}" sibTransId="{CB841FBE-E741-4127-B3E6-F3EF36FD1F8E}"/>
    <dgm:cxn modelId="{D789D9D7-9F5F-4C93-BD34-3A25BC332176}" type="presOf" srcId="{EC982CD9-215E-4AC1-9E80-9C933947B8D1}" destId="{6A68BE79-A818-4CCB-A822-4E8E5DF661E2}" srcOrd="0" destOrd="0" presId="urn:microsoft.com/office/officeart/2005/8/layout/default"/>
    <dgm:cxn modelId="{44D540DE-6367-4E17-8D4F-9CF682D2243D}" type="presOf" srcId="{E4155276-3455-4448-A62A-1F8A4C769AAB}" destId="{846CC9F0-CA1C-467C-86A3-660D37C30292}" srcOrd="0" destOrd="0" presId="urn:microsoft.com/office/officeart/2005/8/layout/default"/>
    <dgm:cxn modelId="{D7A980E4-9BB1-450C-BC0E-F0C865672DCE}" srcId="{9B9CC810-FA74-40A3-A31C-A9CBE88C8487}" destId="{2937CFD4-C2B9-4522-8B2F-4E3FB9056178}" srcOrd="11" destOrd="0" parTransId="{A3ABCBBE-BB20-4CAC-A468-AA838E7BAF60}" sibTransId="{96F4FC44-04E8-4CEF-9D07-3137805D3B07}"/>
    <dgm:cxn modelId="{6B29BBE4-1D6B-4D9D-B0B8-478712030D32}" srcId="{9B9CC810-FA74-40A3-A31C-A9CBE88C8487}" destId="{C9409AD2-7847-4FB1-BA0C-24AF58FB8FAF}" srcOrd="19" destOrd="0" parTransId="{3A8C1E21-4064-44BD-A28A-2C3AFE034E73}" sibTransId="{3222D527-E958-4916-A29B-15A46BCE52BA}"/>
    <dgm:cxn modelId="{F59573E6-BF47-4754-A17B-37D6754514A1}" type="presOf" srcId="{30239BAE-799F-4CED-AFFB-E2C1BDF35BA0}" destId="{267B3C2A-88AE-4CE3-BEE7-A7F9A11A4182}" srcOrd="0" destOrd="0" presId="urn:microsoft.com/office/officeart/2005/8/layout/default"/>
    <dgm:cxn modelId="{18B46FE9-D1C9-4EFC-8451-C0E4C9661C7E}" type="presOf" srcId="{E753DC1D-9645-4E1B-887F-CEFE8A0E94D6}" destId="{05C68130-663A-40F8-AD27-72351B81D6B0}" srcOrd="0" destOrd="0" presId="urn:microsoft.com/office/officeart/2005/8/layout/default"/>
    <dgm:cxn modelId="{E2D49CF5-88E2-473F-914D-75CE6E2FD14E}" type="presOf" srcId="{E48DC0C6-3D28-4412-A126-BC73576B47C9}" destId="{FCBE57D7-2B47-4A9D-9B6A-7F2A280AE6AA}" srcOrd="0" destOrd="0" presId="urn:microsoft.com/office/officeart/2005/8/layout/default"/>
    <dgm:cxn modelId="{51AA17F6-E9AA-40B3-B928-78C85948B04F}" type="presOf" srcId="{AA7F3A4E-761D-4670-89F3-10509A4950DC}" destId="{79B8C4AA-9907-4E37-857F-5A95D8A8DC48}" srcOrd="0" destOrd="0" presId="urn:microsoft.com/office/officeart/2005/8/layout/default"/>
    <dgm:cxn modelId="{1EC63BF6-DE7E-4A64-9E90-F900E025023B}" type="presOf" srcId="{C86072A8-4CD0-44BF-BFE5-39300F70894D}" destId="{A9B6D500-02FE-475C-A7B0-123C3CDD6984}" srcOrd="0" destOrd="0" presId="urn:microsoft.com/office/officeart/2005/8/layout/default"/>
    <dgm:cxn modelId="{F94094F9-B2E3-454C-84F0-490737BD32F3}" srcId="{9B9CC810-FA74-40A3-A31C-A9CBE88C8487}" destId="{C1C808E7-8737-433B-9ADD-3B64093FB395}" srcOrd="25" destOrd="0" parTransId="{49065840-4644-4427-887F-8C474DEDCA0F}" sibTransId="{24CE4529-4358-468A-A5D9-8EA2F5323946}"/>
    <dgm:cxn modelId="{D06738AE-EB45-4A2A-9841-484029B602AD}" type="presParOf" srcId="{64A2D741-FC1F-4EE7-AFDB-88BAA924E022}" destId="{33874A3C-0ADB-4E1B-AC03-A69825CBE446}" srcOrd="0" destOrd="0" presId="urn:microsoft.com/office/officeart/2005/8/layout/default"/>
    <dgm:cxn modelId="{AEDB0C6F-93A8-4BB9-8364-8F23BED30C5B}" type="presParOf" srcId="{64A2D741-FC1F-4EE7-AFDB-88BAA924E022}" destId="{7D964C55-3981-446D-959D-A3968BEBDE70}" srcOrd="1" destOrd="0" presId="urn:microsoft.com/office/officeart/2005/8/layout/default"/>
    <dgm:cxn modelId="{AB313270-9202-4AB7-B678-5C38015ACC31}" type="presParOf" srcId="{64A2D741-FC1F-4EE7-AFDB-88BAA924E022}" destId="{89CDE90C-FE0C-45FC-972F-A838B1E280E7}" srcOrd="2" destOrd="0" presId="urn:microsoft.com/office/officeart/2005/8/layout/default"/>
    <dgm:cxn modelId="{CB0D6A87-9CF2-4B1F-8851-ABB71B18A84C}" type="presParOf" srcId="{64A2D741-FC1F-4EE7-AFDB-88BAA924E022}" destId="{F0F944F9-3419-462E-969D-7C914445308D}" srcOrd="3" destOrd="0" presId="urn:microsoft.com/office/officeart/2005/8/layout/default"/>
    <dgm:cxn modelId="{9A3B3988-570D-4647-881F-37F7BD240007}" type="presParOf" srcId="{64A2D741-FC1F-4EE7-AFDB-88BAA924E022}" destId="{A9B6D500-02FE-475C-A7B0-123C3CDD6984}" srcOrd="4" destOrd="0" presId="urn:microsoft.com/office/officeart/2005/8/layout/default"/>
    <dgm:cxn modelId="{97622B12-A249-4DC1-B77F-D2053284315A}" type="presParOf" srcId="{64A2D741-FC1F-4EE7-AFDB-88BAA924E022}" destId="{1A13D402-7632-4FF1-B5FC-4E670303A50C}" srcOrd="5" destOrd="0" presId="urn:microsoft.com/office/officeart/2005/8/layout/default"/>
    <dgm:cxn modelId="{3CA86112-6C09-431B-B760-F513A79D5055}" type="presParOf" srcId="{64A2D741-FC1F-4EE7-AFDB-88BAA924E022}" destId="{B12DED64-5DF9-42BC-894C-09517074BAF7}" srcOrd="6" destOrd="0" presId="urn:microsoft.com/office/officeart/2005/8/layout/default"/>
    <dgm:cxn modelId="{FC8FF2C1-7DAD-47C3-B232-AFD85520E36C}" type="presParOf" srcId="{64A2D741-FC1F-4EE7-AFDB-88BAA924E022}" destId="{6E16BEFE-62E4-453E-B830-FE2CAB05190D}" srcOrd="7" destOrd="0" presId="urn:microsoft.com/office/officeart/2005/8/layout/default"/>
    <dgm:cxn modelId="{D044FAF7-4C43-49B5-A254-66FB3E8B5789}" type="presParOf" srcId="{64A2D741-FC1F-4EE7-AFDB-88BAA924E022}" destId="{E9A87B6A-4544-4FD1-872C-DEDC8E2B231B}" srcOrd="8" destOrd="0" presId="urn:microsoft.com/office/officeart/2005/8/layout/default"/>
    <dgm:cxn modelId="{4477B1BC-7512-47D9-98B2-A9ADD0FA027B}" type="presParOf" srcId="{64A2D741-FC1F-4EE7-AFDB-88BAA924E022}" destId="{7B1C8DEA-8320-495D-96C8-2E6ED743BBBC}" srcOrd="9" destOrd="0" presId="urn:microsoft.com/office/officeart/2005/8/layout/default"/>
    <dgm:cxn modelId="{53FC54B3-70A7-4190-B449-31F5D00FFC9F}" type="presParOf" srcId="{64A2D741-FC1F-4EE7-AFDB-88BAA924E022}" destId="{5CFD7CB7-4A76-431E-B5E8-80B340B98EEC}" srcOrd="10" destOrd="0" presId="urn:microsoft.com/office/officeart/2005/8/layout/default"/>
    <dgm:cxn modelId="{F5C88DFB-AC3C-416C-B761-C9B826B5BEA7}" type="presParOf" srcId="{64A2D741-FC1F-4EE7-AFDB-88BAA924E022}" destId="{C097EBB5-17C0-44B0-B335-3582F6A54288}" srcOrd="11" destOrd="0" presId="urn:microsoft.com/office/officeart/2005/8/layout/default"/>
    <dgm:cxn modelId="{6A65D58B-ACE5-45BE-B824-26242ADE0B29}" type="presParOf" srcId="{64A2D741-FC1F-4EE7-AFDB-88BAA924E022}" destId="{9D35593F-4659-4EA2-BAB6-F5F8690A1C66}" srcOrd="12" destOrd="0" presId="urn:microsoft.com/office/officeart/2005/8/layout/default"/>
    <dgm:cxn modelId="{29523874-9DAE-46E4-A177-0FF1AACFF81A}" type="presParOf" srcId="{64A2D741-FC1F-4EE7-AFDB-88BAA924E022}" destId="{2BB5728D-D52D-4F3E-B95F-F5FCB0E7651C}" srcOrd="13" destOrd="0" presId="urn:microsoft.com/office/officeart/2005/8/layout/default"/>
    <dgm:cxn modelId="{B924B5FB-0616-4B22-9310-EC0E82EFF040}" type="presParOf" srcId="{64A2D741-FC1F-4EE7-AFDB-88BAA924E022}" destId="{5686A186-BFA9-4FA9-9A9F-F4C02FC0F7F3}" srcOrd="14" destOrd="0" presId="urn:microsoft.com/office/officeart/2005/8/layout/default"/>
    <dgm:cxn modelId="{92E05AF2-6C71-40C1-BD62-C452E9F540F1}" type="presParOf" srcId="{64A2D741-FC1F-4EE7-AFDB-88BAA924E022}" destId="{59527F29-D693-4194-BB5A-D1F3DBFC5369}" srcOrd="15" destOrd="0" presId="urn:microsoft.com/office/officeart/2005/8/layout/default"/>
    <dgm:cxn modelId="{234F625B-D9A5-41EE-91C5-B6C249E3F2E8}" type="presParOf" srcId="{64A2D741-FC1F-4EE7-AFDB-88BAA924E022}" destId="{FC067847-0386-4F62-9154-B7E0CBD8DD4E}" srcOrd="16" destOrd="0" presId="urn:microsoft.com/office/officeart/2005/8/layout/default"/>
    <dgm:cxn modelId="{F5DF7704-D118-4359-8C7A-D0B8873C65B1}" type="presParOf" srcId="{64A2D741-FC1F-4EE7-AFDB-88BAA924E022}" destId="{620F4C68-93CC-40A0-8490-392E6C1173B1}" srcOrd="17" destOrd="0" presId="urn:microsoft.com/office/officeart/2005/8/layout/default"/>
    <dgm:cxn modelId="{9F533CFD-5C8D-4CF0-B316-C20833EB14C3}" type="presParOf" srcId="{64A2D741-FC1F-4EE7-AFDB-88BAA924E022}" destId="{05C68130-663A-40F8-AD27-72351B81D6B0}" srcOrd="18" destOrd="0" presId="urn:microsoft.com/office/officeart/2005/8/layout/default"/>
    <dgm:cxn modelId="{7CE61006-569A-4B09-B8B3-969AE8716C7D}" type="presParOf" srcId="{64A2D741-FC1F-4EE7-AFDB-88BAA924E022}" destId="{DD56F665-2A38-4798-A598-C51730EF5683}" srcOrd="19" destOrd="0" presId="urn:microsoft.com/office/officeart/2005/8/layout/default"/>
    <dgm:cxn modelId="{2581D867-98DE-44E5-82B7-BA6E416DA945}" type="presParOf" srcId="{64A2D741-FC1F-4EE7-AFDB-88BAA924E022}" destId="{B3526645-0137-40D5-B01C-009C122DA4E3}" srcOrd="20" destOrd="0" presId="urn:microsoft.com/office/officeart/2005/8/layout/default"/>
    <dgm:cxn modelId="{568BECD3-4A13-430D-AA82-B3D863A37180}" type="presParOf" srcId="{64A2D741-FC1F-4EE7-AFDB-88BAA924E022}" destId="{2EFA3FE3-7F73-41C6-AB7A-C4C330593943}" srcOrd="21" destOrd="0" presId="urn:microsoft.com/office/officeart/2005/8/layout/default"/>
    <dgm:cxn modelId="{75EE71C6-ACC6-49F2-9A33-9819F12501E8}" type="presParOf" srcId="{64A2D741-FC1F-4EE7-AFDB-88BAA924E022}" destId="{E528D57A-BF1E-4100-B809-FA5FF6941622}" srcOrd="22" destOrd="0" presId="urn:microsoft.com/office/officeart/2005/8/layout/default"/>
    <dgm:cxn modelId="{4688C292-0F76-4F7F-B81C-92E3D051B0FE}" type="presParOf" srcId="{64A2D741-FC1F-4EE7-AFDB-88BAA924E022}" destId="{A7F3A8A2-539C-4AF9-84DA-3CC4A47A8A50}" srcOrd="23" destOrd="0" presId="urn:microsoft.com/office/officeart/2005/8/layout/default"/>
    <dgm:cxn modelId="{AA47BDB9-9130-4A56-A33B-8C696B58E8E3}" type="presParOf" srcId="{64A2D741-FC1F-4EE7-AFDB-88BAA924E022}" destId="{C21ED627-331B-4678-94E7-1E9A268BC256}" srcOrd="24" destOrd="0" presId="urn:microsoft.com/office/officeart/2005/8/layout/default"/>
    <dgm:cxn modelId="{E842E2F8-6049-481D-ADE7-FE4A24F0FBA6}" type="presParOf" srcId="{64A2D741-FC1F-4EE7-AFDB-88BAA924E022}" destId="{B5519D5D-9225-47E1-B093-C2E8DA4F5513}" srcOrd="25" destOrd="0" presId="urn:microsoft.com/office/officeart/2005/8/layout/default"/>
    <dgm:cxn modelId="{39BBD4D9-EF5F-439D-A890-E58574D4A73D}" type="presParOf" srcId="{64A2D741-FC1F-4EE7-AFDB-88BAA924E022}" destId="{8CA78C44-2B35-46A5-A5C1-2588BF6B6C55}" srcOrd="26" destOrd="0" presId="urn:microsoft.com/office/officeart/2005/8/layout/default"/>
    <dgm:cxn modelId="{02F12A3D-12F7-44D2-96D8-7E67407E1196}" type="presParOf" srcId="{64A2D741-FC1F-4EE7-AFDB-88BAA924E022}" destId="{E8BE67B8-F138-41B3-AFC9-24CD2E0DA115}" srcOrd="27" destOrd="0" presId="urn:microsoft.com/office/officeart/2005/8/layout/default"/>
    <dgm:cxn modelId="{C0764F6A-4E6D-4CA4-9362-5040C4B4487C}" type="presParOf" srcId="{64A2D741-FC1F-4EE7-AFDB-88BAA924E022}" destId="{D5694720-9A8E-4985-9695-20AFB77735FB}" srcOrd="28" destOrd="0" presId="urn:microsoft.com/office/officeart/2005/8/layout/default"/>
    <dgm:cxn modelId="{0F2300B4-8AB3-4E10-B3A6-12B27BC04138}" type="presParOf" srcId="{64A2D741-FC1F-4EE7-AFDB-88BAA924E022}" destId="{486F84B8-2EF0-4FDE-8BA9-B936164F25B2}" srcOrd="29" destOrd="0" presId="urn:microsoft.com/office/officeart/2005/8/layout/default"/>
    <dgm:cxn modelId="{E998E247-A548-41C6-9663-28B92FF80747}" type="presParOf" srcId="{64A2D741-FC1F-4EE7-AFDB-88BAA924E022}" destId="{846CC9F0-CA1C-467C-86A3-660D37C30292}" srcOrd="30" destOrd="0" presId="urn:microsoft.com/office/officeart/2005/8/layout/default"/>
    <dgm:cxn modelId="{79D4E644-7397-47AA-9BB8-5EF89ECCBE8A}" type="presParOf" srcId="{64A2D741-FC1F-4EE7-AFDB-88BAA924E022}" destId="{8E3BD304-2500-4513-8F6F-AD3E341C6107}" srcOrd="31" destOrd="0" presId="urn:microsoft.com/office/officeart/2005/8/layout/default"/>
    <dgm:cxn modelId="{C5B0CFDD-7DEC-49F9-BD02-BF70A0105342}" type="presParOf" srcId="{64A2D741-FC1F-4EE7-AFDB-88BAA924E022}" destId="{B7497CBC-E8B5-4385-8866-5F42862D8C67}" srcOrd="32" destOrd="0" presId="urn:microsoft.com/office/officeart/2005/8/layout/default"/>
    <dgm:cxn modelId="{888D289B-3997-4789-874D-C34E9F7390FC}" type="presParOf" srcId="{64A2D741-FC1F-4EE7-AFDB-88BAA924E022}" destId="{F516FC09-F4AF-46CB-9649-88E16E77D4CE}" srcOrd="33" destOrd="0" presId="urn:microsoft.com/office/officeart/2005/8/layout/default"/>
    <dgm:cxn modelId="{8101B2C1-BAF6-4A0E-A279-ECB97A7F6C76}" type="presParOf" srcId="{64A2D741-FC1F-4EE7-AFDB-88BAA924E022}" destId="{267B3C2A-88AE-4CE3-BEE7-A7F9A11A4182}" srcOrd="34" destOrd="0" presId="urn:microsoft.com/office/officeart/2005/8/layout/default"/>
    <dgm:cxn modelId="{EBEC052A-E7DA-4691-ABE1-19B2DCCC8FD6}" type="presParOf" srcId="{64A2D741-FC1F-4EE7-AFDB-88BAA924E022}" destId="{9323414C-EADC-4851-A6A4-C061C61AAD79}" srcOrd="35" destOrd="0" presId="urn:microsoft.com/office/officeart/2005/8/layout/default"/>
    <dgm:cxn modelId="{F7F60BDF-1596-494B-A840-58A3E84AB5FE}" type="presParOf" srcId="{64A2D741-FC1F-4EE7-AFDB-88BAA924E022}" destId="{6A68BE79-A818-4CCB-A822-4E8E5DF661E2}" srcOrd="36" destOrd="0" presId="urn:microsoft.com/office/officeart/2005/8/layout/default"/>
    <dgm:cxn modelId="{F68EBBBB-6867-489E-A79A-9FF7AE73D5C8}" type="presParOf" srcId="{64A2D741-FC1F-4EE7-AFDB-88BAA924E022}" destId="{9B0DB4E4-17E5-4116-848C-0645E27E00EB}" srcOrd="37" destOrd="0" presId="urn:microsoft.com/office/officeart/2005/8/layout/default"/>
    <dgm:cxn modelId="{A4FB5EA4-F1D7-4D7E-9D4E-3D27C6B69D4F}" type="presParOf" srcId="{64A2D741-FC1F-4EE7-AFDB-88BAA924E022}" destId="{26B9F956-A646-4865-B264-ACB609333038}" srcOrd="38" destOrd="0" presId="urn:microsoft.com/office/officeart/2005/8/layout/default"/>
    <dgm:cxn modelId="{95C08E59-ADB9-40A1-BA7E-7AE39EE19B3E}" type="presParOf" srcId="{64A2D741-FC1F-4EE7-AFDB-88BAA924E022}" destId="{0E6A173B-075A-47C5-BA72-3F22A29845E8}" srcOrd="39" destOrd="0" presId="urn:microsoft.com/office/officeart/2005/8/layout/default"/>
    <dgm:cxn modelId="{2984CB58-3ABC-4DA4-BD41-01865C6943E3}" type="presParOf" srcId="{64A2D741-FC1F-4EE7-AFDB-88BAA924E022}" destId="{61B0B7B1-B4B5-42D0-AD4A-08A1C0F028BC}" srcOrd="40" destOrd="0" presId="urn:microsoft.com/office/officeart/2005/8/layout/default"/>
    <dgm:cxn modelId="{36E34BF5-80F8-4387-9E98-14D2FF701ACE}" type="presParOf" srcId="{64A2D741-FC1F-4EE7-AFDB-88BAA924E022}" destId="{62AD6202-A461-46A9-BE04-86B240914630}" srcOrd="41" destOrd="0" presId="urn:microsoft.com/office/officeart/2005/8/layout/default"/>
    <dgm:cxn modelId="{7E96FB66-A555-4A1B-903A-9089C46C8FB2}" type="presParOf" srcId="{64A2D741-FC1F-4EE7-AFDB-88BAA924E022}" destId="{BEDE7FB9-8C24-4763-95B2-E6C5B10AA96F}" srcOrd="42" destOrd="0" presId="urn:microsoft.com/office/officeart/2005/8/layout/default"/>
    <dgm:cxn modelId="{D8172588-D9D6-4A4E-8540-6309437FD01F}" type="presParOf" srcId="{64A2D741-FC1F-4EE7-AFDB-88BAA924E022}" destId="{7540F34B-03D8-4A20-8CFD-F785B88E94BA}" srcOrd="43" destOrd="0" presId="urn:microsoft.com/office/officeart/2005/8/layout/default"/>
    <dgm:cxn modelId="{42A1762A-3108-466C-9948-4E0ECDF7AE9F}" type="presParOf" srcId="{64A2D741-FC1F-4EE7-AFDB-88BAA924E022}" destId="{79B8C4AA-9907-4E37-857F-5A95D8A8DC48}" srcOrd="44" destOrd="0" presId="urn:microsoft.com/office/officeart/2005/8/layout/default"/>
    <dgm:cxn modelId="{395865A1-F83F-4EE8-B47B-AF126F1E08E0}" type="presParOf" srcId="{64A2D741-FC1F-4EE7-AFDB-88BAA924E022}" destId="{9DF46B1F-0A47-45FA-B26B-D6AAC16F011B}" srcOrd="45" destOrd="0" presId="urn:microsoft.com/office/officeart/2005/8/layout/default"/>
    <dgm:cxn modelId="{2B20090F-D99D-4F33-B925-85E60D25F50E}" type="presParOf" srcId="{64A2D741-FC1F-4EE7-AFDB-88BAA924E022}" destId="{AA1AF60A-BAB6-430C-BD9F-1F7993F5D929}" srcOrd="46" destOrd="0" presId="urn:microsoft.com/office/officeart/2005/8/layout/default"/>
    <dgm:cxn modelId="{3F211044-1140-4900-BA3D-81F64B908E52}" type="presParOf" srcId="{64A2D741-FC1F-4EE7-AFDB-88BAA924E022}" destId="{4593E678-FA65-4F85-BB90-D613A72E70B5}" srcOrd="47" destOrd="0" presId="urn:microsoft.com/office/officeart/2005/8/layout/default"/>
    <dgm:cxn modelId="{664493E3-F50D-4E12-B9AB-A95D2DAF527E}" type="presParOf" srcId="{64A2D741-FC1F-4EE7-AFDB-88BAA924E022}" destId="{616A26DF-0EA7-4814-9DEB-C940DDF0C203}" srcOrd="48" destOrd="0" presId="urn:microsoft.com/office/officeart/2005/8/layout/default"/>
    <dgm:cxn modelId="{030F3A50-72B9-4401-BD93-57D96FCF3CE4}" type="presParOf" srcId="{64A2D741-FC1F-4EE7-AFDB-88BAA924E022}" destId="{F50EF84C-1825-438F-8063-8FD940426A7D}" srcOrd="49" destOrd="0" presId="urn:microsoft.com/office/officeart/2005/8/layout/default"/>
    <dgm:cxn modelId="{7C7F93A9-0AFB-481C-975A-91DEDA348F88}" type="presParOf" srcId="{64A2D741-FC1F-4EE7-AFDB-88BAA924E022}" destId="{F1507C0B-0AD3-4B60-AFD3-B6AFF94619E2}" srcOrd="50" destOrd="0" presId="urn:microsoft.com/office/officeart/2005/8/layout/default"/>
    <dgm:cxn modelId="{A3A85DBD-2AF3-4396-BDA2-30F308F14E1B}" type="presParOf" srcId="{64A2D741-FC1F-4EE7-AFDB-88BAA924E022}" destId="{4587A444-7609-48A1-A03A-BEBC04D60905}" srcOrd="51" destOrd="0" presId="urn:microsoft.com/office/officeart/2005/8/layout/default"/>
    <dgm:cxn modelId="{5D8CC3FA-D18B-4746-954D-14ACFCD409A3}" type="presParOf" srcId="{64A2D741-FC1F-4EE7-AFDB-88BAA924E022}" destId="{FCBE57D7-2B47-4A9D-9B6A-7F2A280AE6AA}" srcOrd="52" destOrd="0" presId="urn:microsoft.com/office/officeart/2005/8/layout/default"/>
    <dgm:cxn modelId="{D3057347-2CD9-4F44-A7D5-AD0C26CE1238}" type="presParOf" srcId="{64A2D741-FC1F-4EE7-AFDB-88BAA924E022}" destId="{B9F9536F-EACF-4FE8-9319-D47F02326842}" srcOrd="53" destOrd="0" presId="urn:microsoft.com/office/officeart/2005/8/layout/default"/>
    <dgm:cxn modelId="{82A4F98B-4725-4A5E-9FB3-6BB0C0BA47E0}" type="presParOf" srcId="{64A2D741-FC1F-4EE7-AFDB-88BAA924E022}" destId="{7486A222-A3B9-4400-9686-4418DEACE358}" srcOrd="5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E3FF8-2B2B-4D34-ABC3-540D2EE0A20A}">
      <dsp:nvSpPr>
        <dsp:cNvPr id="0" name=""/>
        <dsp:cNvSpPr/>
      </dsp:nvSpPr>
      <dsp:spPr>
        <a:xfrm>
          <a:off x="9957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Application Analyst</a:t>
          </a:r>
        </a:p>
      </dsp:txBody>
      <dsp:txXfrm>
        <a:off x="9957" y="510738"/>
        <a:ext cx="1488063" cy="892838"/>
      </dsp:txXfrm>
    </dsp:sp>
    <dsp:sp modelId="{F265B9A0-8B41-4ADF-95FD-9F5CCF827F07}">
      <dsp:nvSpPr>
        <dsp:cNvPr id="0" name=""/>
        <dsp:cNvSpPr/>
      </dsp:nvSpPr>
      <dsp:spPr>
        <a:xfrm>
          <a:off x="1646827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45990"/>
                <a:satOff val="1066"/>
                <a:lumOff val="-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5990"/>
                <a:satOff val="1066"/>
                <a:lumOff val="-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5990"/>
                <a:satOff val="1066"/>
                <a:lumOff val="-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AWS Cloud Engineer</a:t>
          </a:r>
        </a:p>
      </dsp:txBody>
      <dsp:txXfrm>
        <a:off x="1646827" y="510738"/>
        <a:ext cx="1488063" cy="892838"/>
      </dsp:txXfrm>
    </dsp:sp>
    <dsp:sp modelId="{335740FB-EC9C-4499-9565-93FE4902CD2B}">
      <dsp:nvSpPr>
        <dsp:cNvPr id="0" name=""/>
        <dsp:cNvSpPr/>
      </dsp:nvSpPr>
      <dsp:spPr>
        <a:xfrm>
          <a:off x="3283697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91980"/>
                <a:satOff val="2132"/>
                <a:lumOff val="-13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1980"/>
                <a:satOff val="2132"/>
                <a:lumOff val="-13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1980"/>
                <a:satOff val="2132"/>
                <a:lumOff val="-13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Business Analyst</a:t>
          </a:r>
        </a:p>
      </dsp:txBody>
      <dsp:txXfrm>
        <a:off x="3283697" y="510738"/>
        <a:ext cx="1488063" cy="892838"/>
      </dsp:txXfrm>
    </dsp:sp>
    <dsp:sp modelId="{40DD627D-11AE-45A3-A9EF-03A6DFB7A553}">
      <dsp:nvSpPr>
        <dsp:cNvPr id="0" name=""/>
        <dsp:cNvSpPr/>
      </dsp:nvSpPr>
      <dsp:spPr>
        <a:xfrm>
          <a:off x="4920568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37970"/>
                <a:satOff val="3198"/>
                <a:lumOff val="-1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37970"/>
                <a:satOff val="3198"/>
                <a:lumOff val="-1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37970"/>
                <a:satOff val="3198"/>
                <a:lumOff val="-1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Certified Cancer Registrar</a:t>
          </a:r>
        </a:p>
      </dsp:txBody>
      <dsp:txXfrm>
        <a:off x="4920568" y="510738"/>
        <a:ext cx="1488063" cy="892838"/>
      </dsp:txXfrm>
    </dsp:sp>
    <dsp:sp modelId="{797EFC3E-C5ED-43C0-8EC6-CF7947128AD2}">
      <dsp:nvSpPr>
        <dsp:cNvPr id="0" name=""/>
        <dsp:cNvSpPr/>
      </dsp:nvSpPr>
      <dsp:spPr>
        <a:xfrm>
          <a:off x="6557438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83960"/>
                <a:satOff val="4263"/>
                <a:lumOff val="-2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83960"/>
                <a:satOff val="4263"/>
                <a:lumOff val="-2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83960"/>
                <a:satOff val="4263"/>
                <a:lumOff val="-2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Clinical Application Analyst</a:t>
          </a:r>
        </a:p>
      </dsp:txBody>
      <dsp:txXfrm>
        <a:off x="6557438" y="510738"/>
        <a:ext cx="1488063" cy="892838"/>
      </dsp:txXfrm>
    </dsp:sp>
    <dsp:sp modelId="{F7A5542D-A38C-4A12-92F8-64136F2146BC}">
      <dsp:nvSpPr>
        <dsp:cNvPr id="0" name=""/>
        <dsp:cNvSpPr/>
      </dsp:nvSpPr>
      <dsp:spPr>
        <a:xfrm>
          <a:off x="8194308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229949"/>
                <a:satOff val="5329"/>
                <a:lumOff val="-32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29949"/>
                <a:satOff val="5329"/>
                <a:lumOff val="-32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29949"/>
                <a:satOff val="5329"/>
                <a:lumOff val="-32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Clinical</a:t>
          </a:r>
          <a:r>
            <a:rPr lang="en-US" sz="1400" kern="1200" dirty="0"/>
            <a:t> Performance Improvement Manager</a:t>
          </a:r>
        </a:p>
      </dsp:txBody>
      <dsp:txXfrm>
        <a:off x="8194308" y="510738"/>
        <a:ext cx="1488063" cy="892838"/>
      </dsp:txXfrm>
    </dsp:sp>
    <dsp:sp modelId="{77F135AC-41B7-4852-A319-DEEDB524F2E9}">
      <dsp:nvSpPr>
        <dsp:cNvPr id="0" name=""/>
        <dsp:cNvSpPr/>
      </dsp:nvSpPr>
      <dsp:spPr>
        <a:xfrm>
          <a:off x="9831178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275939"/>
                <a:satOff val="6395"/>
                <a:lumOff val="-3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75939"/>
                <a:satOff val="6395"/>
                <a:lumOff val="-3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75939"/>
                <a:satOff val="6395"/>
                <a:lumOff val="-3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Clinical Practice Data Analyst</a:t>
          </a:r>
        </a:p>
      </dsp:txBody>
      <dsp:txXfrm>
        <a:off x="9831178" y="510738"/>
        <a:ext cx="1488063" cy="892838"/>
      </dsp:txXfrm>
    </dsp:sp>
    <dsp:sp modelId="{F58A624D-B59D-418B-AC97-F68740C446DF}">
      <dsp:nvSpPr>
        <dsp:cNvPr id="0" name=""/>
        <dsp:cNvSpPr/>
      </dsp:nvSpPr>
      <dsp:spPr>
        <a:xfrm>
          <a:off x="9957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321929"/>
                <a:satOff val="7461"/>
                <a:lumOff val="-4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21929"/>
                <a:satOff val="7461"/>
                <a:lumOff val="-4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21929"/>
                <a:satOff val="7461"/>
                <a:lumOff val="-4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Clinical Project Manager</a:t>
          </a:r>
        </a:p>
      </dsp:txBody>
      <dsp:txXfrm>
        <a:off x="9957" y="1552383"/>
        <a:ext cx="1488063" cy="892838"/>
      </dsp:txXfrm>
    </dsp:sp>
    <dsp:sp modelId="{77F3782D-7164-445C-B319-1F193838141F}">
      <dsp:nvSpPr>
        <dsp:cNvPr id="0" name=""/>
        <dsp:cNvSpPr/>
      </dsp:nvSpPr>
      <dsp:spPr>
        <a:xfrm>
          <a:off x="1646827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367919"/>
                <a:satOff val="8527"/>
                <a:lumOff val="-52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67919"/>
                <a:satOff val="8527"/>
                <a:lumOff val="-52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67919"/>
                <a:satOff val="8527"/>
                <a:lumOff val="-52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Customer Success Project Manager</a:t>
          </a:r>
        </a:p>
      </dsp:txBody>
      <dsp:txXfrm>
        <a:off x="1646827" y="1552383"/>
        <a:ext cx="1488063" cy="892838"/>
      </dsp:txXfrm>
    </dsp:sp>
    <dsp:sp modelId="{BCF8C2C8-8FF0-4CA6-B782-FC17244058F2}">
      <dsp:nvSpPr>
        <dsp:cNvPr id="0" name=""/>
        <dsp:cNvSpPr/>
      </dsp:nvSpPr>
      <dsp:spPr>
        <a:xfrm>
          <a:off x="3283697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413909"/>
                <a:satOff val="9593"/>
                <a:lumOff val="-5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13909"/>
                <a:satOff val="9593"/>
                <a:lumOff val="-5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13909"/>
                <a:satOff val="9593"/>
                <a:lumOff val="-5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Data Specialist Team Lead</a:t>
          </a:r>
        </a:p>
      </dsp:txBody>
      <dsp:txXfrm>
        <a:off x="3283697" y="1552383"/>
        <a:ext cx="1488063" cy="892838"/>
      </dsp:txXfrm>
    </dsp:sp>
    <dsp:sp modelId="{0025F0A9-00A1-4BCF-9CC3-74EBEEB6B74B}">
      <dsp:nvSpPr>
        <dsp:cNvPr id="0" name=""/>
        <dsp:cNvSpPr/>
      </dsp:nvSpPr>
      <dsp:spPr>
        <a:xfrm>
          <a:off x="4920568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459899"/>
                <a:satOff val="10658"/>
                <a:lumOff val="-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59899"/>
                <a:satOff val="10658"/>
                <a:lumOff val="-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59899"/>
                <a:satOff val="10658"/>
                <a:lumOff val="-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Data Technician</a:t>
          </a:r>
        </a:p>
      </dsp:txBody>
      <dsp:txXfrm>
        <a:off x="4920568" y="1552383"/>
        <a:ext cx="1488063" cy="892838"/>
      </dsp:txXfrm>
    </dsp:sp>
    <dsp:sp modelId="{5DD67A6B-DA06-49BE-9D63-474916FF5D24}">
      <dsp:nvSpPr>
        <dsp:cNvPr id="0" name=""/>
        <dsp:cNvSpPr/>
      </dsp:nvSpPr>
      <dsp:spPr>
        <a:xfrm>
          <a:off x="6557438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505889"/>
                <a:satOff val="11724"/>
                <a:lumOff val="-72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05889"/>
                <a:satOff val="11724"/>
                <a:lumOff val="-72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05889"/>
                <a:satOff val="11724"/>
                <a:lumOff val="-72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Desktop Support Analyst</a:t>
          </a:r>
        </a:p>
      </dsp:txBody>
      <dsp:txXfrm>
        <a:off x="6557438" y="1552383"/>
        <a:ext cx="1488063" cy="892838"/>
      </dsp:txXfrm>
    </dsp:sp>
    <dsp:sp modelId="{08B739AE-EAE7-4AE5-A4A4-68D790F5D899}">
      <dsp:nvSpPr>
        <dsp:cNvPr id="0" name=""/>
        <dsp:cNvSpPr/>
      </dsp:nvSpPr>
      <dsp:spPr>
        <a:xfrm>
          <a:off x="8194308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551879"/>
                <a:satOff val="12790"/>
                <a:lumOff val="-7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51879"/>
                <a:satOff val="12790"/>
                <a:lumOff val="-7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51879"/>
                <a:satOff val="12790"/>
                <a:lumOff val="-7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Director, Clinical Information Exchange</a:t>
          </a:r>
        </a:p>
      </dsp:txBody>
      <dsp:txXfrm>
        <a:off x="8194308" y="1552383"/>
        <a:ext cx="1488063" cy="892838"/>
      </dsp:txXfrm>
    </dsp:sp>
    <dsp:sp modelId="{0C24C251-146F-48DE-87D0-0446ABE0E05C}">
      <dsp:nvSpPr>
        <dsp:cNvPr id="0" name=""/>
        <dsp:cNvSpPr/>
      </dsp:nvSpPr>
      <dsp:spPr>
        <a:xfrm>
          <a:off x="9831178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597868"/>
                <a:satOff val="13856"/>
                <a:lumOff val="-8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97868"/>
                <a:satOff val="13856"/>
                <a:lumOff val="-8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97868"/>
                <a:satOff val="13856"/>
                <a:lumOff val="-8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Director, Epic Clinical Application Integration</a:t>
          </a:r>
        </a:p>
      </dsp:txBody>
      <dsp:txXfrm>
        <a:off x="9831178" y="1552383"/>
        <a:ext cx="1488063" cy="892838"/>
      </dsp:txXfrm>
    </dsp:sp>
    <dsp:sp modelId="{5F3A60BB-7601-4F0E-8426-846619B3B5F9}">
      <dsp:nvSpPr>
        <dsp:cNvPr id="0" name=""/>
        <dsp:cNvSpPr/>
      </dsp:nvSpPr>
      <dsp:spPr>
        <a:xfrm>
          <a:off x="9957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643858"/>
                <a:satOff val="14922"/>
                <a:lumOff val="-91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643858"/>
                <a:satOff val="14922"/>
                <a:lumOff val="-91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643858"/>
                <a:satOff val="14922"/>
                <a:lumOff val="-91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Engagement Owner</a:t>
          </a:r>
        </a:p>
      </dsp:txBody>
      <dsp:txXfrm>
        <a:off x="9957" y="2594028"/>
        <a:ext cx="1488063" cy="892838"/>
      </dsp:txXfrm>
    </dsp:sp>
    <dsp:sp modelId="{BDEADD0D-AD64-4523-A36D-2399AEA786F2}">
      <dsp:nvSpPr>
        <dsp:cNvPr id="0" name=""/>
        <dsp:cNvSpPr/>
      </dsp:nvSpPr>
      <dsp:spPr>
        <a:xfrm>
          <a:off x="1646827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689848"/>
                <a:satOff val="15988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689848"/>
                <a:satOff val="15988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689848"/>
                <a:satOff val="15988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Executive Director Clinical Systems</a:t>
          </a:r>
        </a:p>
      </dsp:txBody>
      <dsp:txXfrm>
        <a:off x="1646827" y="2594028"/>
        <a:ext cx="1488063" cy="892838"/>
      </dsp:txXfrm>
    </dsp:sp>
    <dsp:sp modelId="{F5A7D702-B6FC-4F6C-B892-C4F49ED297B6}">
      <dsp:nvSpPr>
        <dsp:cNvPr id="0" name=""/>
        <dsp:cNvSpPr/>
      </dsp:nvSpPr>
      <dsp:spPr>
        <a:xfrm>
          <a:off x="3283697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735838"/>
                <a:satOff val="17053"/>
                <a:lumOff val="-10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35838"/>
                <a:satOff val="17053"/>
                <a:lumOff val="-10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35838"/>
                <a:satOff val="17053"/>
                <a:lumOff val="-10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Faculty</a:t>
          </a:r>
        </a:p>
      </dsp:txBody>
      <dsp:txXfrm>
        <a:off x="3283697" y="2594028"/>
        <a:ext cx="1488063" cy="892838"/>
      </dsp:txXfrm>
    </dsp:sp>
    <dsp:sp modelId="{6B16E8FF-F230-4E01-A60E-33BD801EBF31}">
      <dsp:nvSpPr>
        <dsp:cNvPr id="0" name=""/>
        <dsp:cNvSpPr/>
      </dsp:nvSpPr>
      <dsp:spPr>
        <a:xfrm>
          <a:off x="4920568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781828"/>
                <a:satOff val="18119"/>
                <a:lumOff val="-11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1828"/>
                <a:satOff val="18119"/>
                <a:lumOff val="-11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1828"/>
                <a:satOff val="18119"/>
                <a:lumOff val="-11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Healthcare Data Analyst</a:t>
          </a:r>
        </a:p>
      </dsp:txBody>
      <dsp:txXfrm>
        <a:off x="4920568" y="2594028"/>
        <a:ext cx="1488063" cy="892838"/>
      </dsp:txXfrm>
    </dsp:sp>
    <dsp:sp modelId="{A42B9319-A4F9-49F4-B504-4BDACD24746D}">
      <dsp:nvSpPr>
        <dsp:cNvPr id="0" name=""/>
        <dsp:cNvSpPr/>
      </dsp:nvSpPr>
      <dsp:spPr>
        <a:xfrm>
          <a:off x="6557438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827818"/>
                <a:satOff val="19185"/>
                <a:lumOff val="-11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827818"/>
                <a:satOff val="19185"/>
                <a:lumOff val="-11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827818"/>
                <a:satOff val="19185"/>
                <a:lumOff val="-11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Health Information Manager</a:t>
          </a:r>
        </a:p>
      </dsp:txBody>
      <dsp:txXfrm>
        <a:off x="6557438" y="2594028"/>
        <a:ext cx="1488063" cy="892838"/>
      </dsp:txXfrm>
    </dsp:sp>
    <dsp:sp modelId="{2833FC3A-E81F-4234-892E-165E93E5CDE5}">
      <dsp:nvSpPr>
        <dsp:cNvPr id="0" name=""/>
        <dsp:cNvSpPr/>
      </dsp:nvSpPr>
      <dsp:spPr>
        <a:xfrm>
          <a:off x="8194308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873808"/>
                <a:satOff val="20251"/>
                <a:lumOff val="-12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873808"/>
                <a:satOff val="20251"/>
                <a:lumOff val="-12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873808"/>
                <a:satOff val="20251"/>
                <a:lumOff val="-12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Health Systems Specialist</a:t>
          </a:r>
        </a:p>
      </dsp:txBody>
      <dsp:txXfrm>
        <a:off x="8194308" y="2594028"/>
        <a:ext cx="1488063" cy="892838"/>
      </dsp:txXfrm>
    </dsp:sp>
    <dsp:sp modelId="{4E7BA616-2389-40F2-82F1-7163FF33FB4B}">
      <dsp:nvSpPr>
        <dsp:cNvPr id="0" name=""/>
        <dsp:cNvSpPr/>
      </dsp:nvSpPr>
      <dsp:spPr>
        <a:xfrm>
          <a:off x="9831178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919797"/>
                <a:satOff val="21317"/>
                <a:lumOff val="-13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19797"/>
                <a:satOff val="21317"/>
                <a:lumOff val="-13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19797"/>
                <a:satOff val="21317"/>
                <a:lumOff val="-13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HIM Supervisor</a:t>
          </a:r>
        </a:p>
      </dsp:txBody>
      <dsp:txXfrm>
        <a:off x="9831178" y="2594028"/>
        <a:ext cx="1488063" cy="892838"/>
      </dsp:txXfrm>
    </dsp:sp>
    <dsp:sp modelId="{9E65BC07-A375-408E-968B-A2B7A65B595B}">
      <dsp:nvSpPr>
        <dsp:cNvPr id="0" name=""/>
        <dsp:cNvSpPr/>
      </dsp:nvSpPr>
      <dsp:spPr>
        <a:xfrm>
          <a:off x="2465262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965787"/>
                <a:satOff val="22383"/>
                <a:lumOff val="-137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65787"/>
                <a:satOff val="22383"/>
                <a:lumOff val="-137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65787"/>
                <a:satOff val="22383"/>
                <a:lumOff val="-137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Informatics Technical Specialist</a:t>
          </a:r>
        </a:p>
      </dsp:txBody>
      <dsp:txXfrm>
        <a:off x="2465262" y="3635672"/>
        <a:ext cx="1488063" cy="892838"/>
      </dsp:txXfrm>
    </dsp:sp>
    <dsp:sp modelId="{C699C5EE-FBDC-45B0-8AA3-677B19BAC397}">
      <dsp:nvSpPr>
        <dsp:cNvPr id="0" name=""/>
        <dsp:cNvSpPr/>
      </dsp:nvSpPr>
      <dsp:spPr>
        <a:xfrm>
          <a:off x="4102132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011777"/>
                <a:satOff val="23448"/>
                <a:lumOff val="-14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011777"/>
                <a:satOff val="23448"/>
                <a:lumOff val="-14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011777"/>
                <a:satOff val="23448"/>
                <a:lumOff val="-14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Information Systems Analyst</a:t>
          </a:r>
        </a:p>
      </dsp:txBody>
      <dsp:txXfrm>
        <a:off x="4102132" y="3635672"/>
        <a:ext cx="1488063" cy="892838"/>
      </dsp:txXfrm>
    </dsp:sp>
    <dsp:sp modelId="{2C96AD84-CEB3-4EA1-AFA3-0808F3BB2DFE}">
      <dsp:nvSpPr>
        <dsp:cNvPr id="0" name=""/>
        <dsp:cNvSpPr/>
      </dsp:nvSpPr>
      <dsp:spPr>
        <a:xfrm>
          <a:off x="5739003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057767"/>
                <a:satOff val="24514"/>
                <a:lumOff val="-15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057767"/>
                <a:satOff val="24514"/>
                <a:lumOff val="-15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057767"/>
                <a:satOff val="24514"/>
                <a:lumOff val="-15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Instructor</a:t>
          </a:r>
        </a:p>
      </dsp:txBody>
      <dsp:txXfrm>
        <a:off x="5739003" y="3635672"/>
        <a:ext cx="1488063" cy="892838"/>
      </dsp:txXfrm>
    </dsp:sp>
    <dsp:sp modelId="{045B63F5-5561-4D44-917A-C668B4BFB834}">
      <dsp:nvSpPr>
        <dsp:cNvPr id="0" name=""/>
        <dsp:cNvSpPr/>
      </dsp:nvSpPr>
      <dsp:spPr>
        <a:xfrm>
          <a:off x="7375873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103757"/>
                <a:satOff val="25580"/>
                <a:lumOff val="-15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103757"/>
                <a:satOff val="25580"/>
                <a:lumOff val="-15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103757"/>
                <a:satOff val="25580"/>
                <a:lumOff val="-15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Implementation Consultant</a:t>
          </a:r>
        </a:p>
      </dsp:txBody>
      <dsp:txXfrm>
        <a:off x="7375873" y="3635672"/>
        <a:ext cx="1488063" cy="8928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874A3C-0ADB-4E1B-AC03-A69825CBE446}">
      <dsp:nvSpPr>
        <dsp:cNvPr id="0" name=""/>
        <dsp:cNvSpPr/>
      </dsp:nvSpPr>
      <dsp:spPr>
        <a:xfrm>
          <a:off x="9957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Lead Health Information Specialist</a:t>
          </a:r>
          <a:r>
            <a:rPr lang="en-US" sz="1400" kern="1200" dirty="0">
              <a:latin typeface="Corbel"/>
            </a:rPr>
            <a:t> </a:t>
          </a:r>
          <a:endParaRPr lang="en-US" sz="1400" kern="1200" dirty="0"/>
        </a:p>
      </dsp:txBody>
      <dsp:txXfrm>
        <a:off x="9957" y="510738"/>
        <a:ext cx="1488063" cy="892838"/>
      </dsp:txXfrm>
    </dsp:sp>
    <dsp:sp modelId="{89CDE90C-FE0C-45FC-972F-A838B1E280E7}">
      <dsp:nvSpPr>
        <dsp:cNvPr id="0" name=""/>
        <dsp:cNvSpPr/>
      </dsp:nvSpPr>
      <dsp:spPr>
        <a:xfrm>
          <a:off x="1646827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40880"/>
                <a:satOff val="947"/>
                <a:lumOff val="-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0880"/>
                <a:satOff val="947"/>
                <a:lumOff val="-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0880"/>
                <a:satOff val="947"/>
                <a:lumOff val="-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Medical Office Manager</a:t>
          </a:r>
        </a:p>
      </dsp:txBody>
      <dsp:txXfrm>
        <a:off x="1646827" y="510738"/>
        <a:ext cx="1488063" cy="892838"/>
      </dsp:txXfrm>
    </dsp:sp>
    <dsp:sp modelId="{A9B6D500-02FE-475C-A7B0-123C3CDD6984}">
      <dsp:nvSpPr>
        <dsp:cNvPr id="0" name=""/>
        <dsp:cNvSpPr/>
      </dsp:nvSpPr>
      <dsp:spPr>
        <a:xfrm>
          <a:off x="3283697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81760"/>
                <a:satOff val="1895"/>
                <a:lumOff val="-11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81760"/>
                <a:satOff val="1895"/>
                <a:lumOff val="-11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81760"/>
                <a:satOff val="1895"/>
                <a:lumOff val="-11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Mount Carmel Health System</a:t>
          </a:r>
        </a:p>
      </dsp:txBody>
      <dsp:txXfrm>
        <a:off x="3283697" y="510738"/>
        <a:ext cx="1488063" cy="892838"/>
      </dsp:txXfrm>
    </dsp:sp>
    <dsp:sp modelId="{B12DED64-5DF9-42BC-894C-09517074BAF7}">
      <dsp:nvSpPr>
        <dsp:cNvPr id="0" name=""/>
        <dsp:cNvSpPr/>
      </dsp:nvSpPr>
      <dsp:spPr>
        <a:xfrm>
          <a:off x="4920568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22640"/>
                <a:satOff val="2842"/>
                <a:lumOff val="-17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22640"/>
                <a:satOff val="2842"/>
                <a:lumOff val="-17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22640"/>
                <a:satOff val="2842"/>
                <a:lumOff val="-17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Norton Healthcare</a:t>
          </a:r>
        </a:p>
      </dsp:txBody>
      <dsp:txXfrm>
        <a:off x="4920568" y="510738"/>
        <a:ext cx="1488063" cy="892838"/>
      </dsp:txXfrm>
    </dsp:sp>
    <dsp:sp modelId="{E9A87B6A-4544-4FD1-872C-DEDC8E2B231B}">
      <dsp:nvSpPr>
        <dsp:cNvPr id="0" name=""/>
        <dsp:cNvSpPr/>
      </dsp:nvSpPr>
      <dsp:spPr>
        <a:xfrm>
          <a:off x="6557438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63520"/>
                <a:satOff val="3790"/>
                <a:lumOff val="-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63520"/>
                <a:satOff val="3790"/>
                <a:lumOff val="-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63520"/>
                <a:satOff val="3790"/>
                <a:lumOff val="-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Nurse Analyst, Clinical Informatics</a:t>
          </a:r>
        </a:p>
      </dsp:txBody>
      <dsp:txXfrm>
        <a:off x="6557438" y="510738"/>
        <a:ext cx="1488063" cy="892838"/>
      </dsp:txXfrm>
    </dsp:sp>
    <dsp:sp modelId="{5CFD7CB7-4A76-431E-B5E8-80B340B98EEC}">
      <dsp:nvSpPr>
        <dsp:cNvPr id="0" name=""/>
        <dsp:cNvSpPr/>
      </dsp:nvSpPr>
      <dsp:spPr>
        <a:xfrm>
          <a:off x="8194308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204399"/>
                <a:satOff val="4737"/>
                <a:lumOff val="-2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04399"/>
                <a:satOff val="4737"/>
                <a:lumOff val="-2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04399"/>
                <a:satOff val="4737"/>
                <a:lumOff val="-2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Nurse Case Manager</a:t>
          </a:r>
        </a:p>
      </dsp:txBody>
      <dsp:txXfrm>
        <a:off x="8194308" y="510738"/>
        <a:ext cx="1488063" cy="892838"/>
      </dsp:txXfrm>
    </dsp:sp>
    <dsp:sp modelId="{9D35593F-4659-4EA2-BAB6-F5F8690A1C66}">
      <dsp:nvSpPr>
        <dsp:cNvPr id="0" name=""/>
        <dsp:cNvSpPr/>
      </dsp:nvSpPr>
      <dsp:spPr>
        <a:xfrm>
          <a:off x="9831178" y="51073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245279"/>
                <a:satOff val="5684"/>
                <a:lumOff val="-3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45279"/>
                <a:satOff val="5684"/>
                <a:lumOff val="-3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45279"/>
                <a:satOff val="5684"/>
                <a:lumOff val="-3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Operations Manager</a:t>
          </a:r>
        </a:p>
      </dsp:txBody>
      <dsp:txXfrm>
        <a:off x="9831178" y="510738"/>
        <a:ext cx="1488063" cy="892838"/>
      </dsp:txXfrm>
    </dsp:sp>
    <dsp:sp modelId="{5686A186-BFA9-4FA9-9A9F-F4C02FC0F7F3}">
      <dsp:nvSpPr>
        <dsp:cNvPr id="0" name=""/>
        <dsp:cNvSpPr/>
      </dsp:nvSpPr>
      <dsp:spPr>
        <a:xfrm>
          <a:off x="9957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286159"/>
                <a:satOff val="6632"/>
                <a:lumOff val="-4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86159"/>
                <a:satOff val="6632"/>
                <a:lumOff val="-4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86159"/>
                <a:satOff val="6632"/>
                <a:lumOff val="-4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Patient Services Representative</a:t>
          </a:r>
        </a:p>
      </dsp:txBody>
      <dsp:txXfrm>
        <a:off x="9957" y="1552383"/>
        <a:ext cx="1488063" cy="892838"/>
      </dsp:txXfrm>
    </dsp:sp>
    <dsp:sp modelId="{FC067847-0386-4F62-9154-B7E0CBD8DD4E}">
      <dsp:nvSpPr>
        <dsp:cNvPr id="0" name=""/>
        <dsp:cNvSpPr/>
      </dsp:nvSpPr>
      <dsp:spPr>
        <a:xfrm>
          <a:off x="1646827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327039"/>
                <a:satOff val="7579"/>
                <a:lumOff val="-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27039"/>
                <a:satOff val="7579"/>
                <a:lumOff val="-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27039"/>
                <a:satOff val="7579"/>
                <a:lumOff val="-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Payment Accuracy Specialist</a:t>
          </a:r>
        </a:p>
      </dsp:txBody>
      <dsp:txXfrm>
        <a:off x="1646827" y="1552383"/>
        <a:ext cx="1488063" cy="892838"/>
      </dsp:txXfrm>
    </dsp:sp>
    <dsp:sp modelId="{05C68130-663A-40F8-AD27-72351B81D6B0}">
      <dsp:nvSpPr>
        <dsp:cNvPr id="0" name=""/>
        <dsp:cNvSpPr/>
      </dsp:nvSpPr>
      <dsp:spPr>
        <a:xfrm>
          <a:off x="3283697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367919"/>
                <a:satOff val="8527"/>
                <a:lumOff val="-52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67919"/>
                <a:satOff val="8527"/>
                <a:lumOff val="-52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67919"/>
                <a:satOff val="8527"/>
                <a:lumOff val="-52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Pharmacist</a:t>
          </a:r>
        </a:p>
      </dsp:txBody>
      <dsp:txXfrm>
        <a:off x="3283697" y="1552383"/>
        <a:ext cx="1488063" cy="892838"/>
      </dsp:txXfrm>
    </dsp:sp>
    <dsp:sp modelId="{B3526645-0137-40D5-B01C-009C122DA4E3}">
      <dsp:nvSpPr>
        <dsp:cNvPr id="0" name=""/>
        <dsp:cNvSpPr/>
      </dsp:nvSpPr>
      <dsp:spPr>
        <a:xfrm>
          <a:off x="4920568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408799"/>
                <a:satOff val="9474"/>
                <a:lumOff val="-5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08799"/>
                <a:satOff val="9474"/>
                <a:lumOff val="-5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08799"/>
                <a:satOff val="9474"/>
                <a:lumOff val="-5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Pharmacy Manager</a:t>
          </a:r>
        </a:p>
      </dsp:txBody>
      <dsp:txXfrm>
        <a:off x="4920568" y="1552383"/>
        <a:ext cx="1488063" cy="892838"/>
      </dsp:txXfrm>
    </dsp:sp>
    <dsp:sp modelId="{E528D57A-BF1E-4100-B809-FA5FF6941622}">
      <dsp:nvSpPr>
        <dsp:cNvPr id="0" name=""/>
        <dsp:cNvSpPr/>
      </dsp:nvSpPr>
      <dsp:spPr>
        <a:xfrm>
          <a:off x="6557438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449679"/>
                <a:satOff val="10421"/>
                <a:lumOff val="-6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49679"/>
                <a:satOff val="10421"/>
                <a:lumOff val="-6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49679"/>
                <a:satOff val="10421"/>
                <a:lumOff val="-6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Program Manager</a:t>
          </a:r>
        </a:p>
      </dsp:txBody>
      <dsp:txXfrm>
        <a:off x="6557438" y="1552383"/>
        <a:ext cx="1488063" cy="892838"/>
      </dsp:txXfrm>
    </dsp:sp>
    <dsp:sp modelId="{C21ED627-331B-4678-94E7-1E9A268BC256}">
      <dsp:nvSpPr>
        <dsp:cNvPr id="0" name=""/>
        <dsp:cNvSpPr/>
      </dsp:nvSpPr>
      <dsp:spPr>
        <a:xfrm>
          <a:off x="8194308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490559"/>
                <a:satOff val="11369"/>
                <a:lumOff val="-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90559"/>
                <a:satOff val="11369"/>
                <a:lumOff val="-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90559"/>
                <a:satOff val="11369"/>
                <a:lumOff val="-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Project Manager</a:t>
          </a:r>
        </a:p>
      </dsp:txBody>
      <dsp:txXfrm>
        <a:off x="8194308" y="1552383"/>
        <a:ext cx="1488063" cy="892838"/>
      </dsp:txXfrm>
    </dsp:sp>
    <dsp:sp modelId="{8CA78C44-2B35-46A5-A5C1-2588BF6B6C55}">
      <dsp:nvSpPr>
        <dsp:cNvPr id="0" name=""/>
        <dsp:cNvSpPr/>
      </dsp:nvSpPr>
      <dsp:spPr>
        <a:xfrm>
          <a:off x="9831178" y="1552383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531439"/>
                <a:satOff val="12316"/>
                <a:lumOff val="-7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31439"/>
                <a:satOff val="12316"/>
                <a:lumOff val="-7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31439"/>
                <a:satOff val="12316"/>
                <a:lumOff val="-7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Oncology Program Manager</a:t>
          </a:r>
        </a:p>
      </dsp:txBody>
      <dsp:txXfrm>
        <a:off x="9831178" y="1552383"/>
        <a:ext cx="1488063" cy="892838"/>
      </dsp:txXfrm>
    </dsp:sp>
    <dsp:sp modelId="{D5694720-9A8E-4985-9695-20AFB77735FB}">
      <dsp:nvSpPr>
        <dsp:cNvPr id="0" name=""/>
        <dsp:cNvSpPr/>
      </dsp:nvSpPr>
      <dsp:spPr>
        <a:xfrm>
          <a:off x="9957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572318"/>
                <a:satOff val="13264"/>
                <a:lumOff val="-8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72318"/>
                <a:satOff val="13264"/>
                <a:lumOff val="-8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72318"/>
                <a:satOff val="13264"/>
                <a:lumOff val="-8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Quality and Education Specialist</a:t>
          </a:r>
        </a:p>
      </dsp:txBody>
      <dsp:txXfrm>
        <a:off x="9957" y="2594028"/>
        <a:ext cx="1488063" cy="892838"/>
      </dsp:txXfrm>
    </dsp:sp>
    <dsp:sp modelId="{846CC9F0-CA1C-467C-86A3-660D37C30292}">
      <dsp:nvSpPr>
        <dsp:cNvPr id="0" name=""/>
        <dsp:cNvSpPr/>
      </dsp:nvSpPr>
      <dsp:spPr>
        <a:xfrm>
          <a:off x="1646827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613198"/>
                <a:satOff val="14211"/>
                <a:lumOff val="-87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613198"/>
                <a:satOff val="14211"/>
                <a:lumOff val="-87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613198"/>
                <a:satOff val="14211"/>
                <a:lumOff val="-87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Quality and Performance Analyst</a:t>
          </a:r>
        </a:p>
      </dsp:txBody>
      <dsp:txXfrm>
        <a:off x="1646827" y="2594028"/>
        <a:ext cx="1488063" cy="892838"/>
      </dsp:txXfrm>
    </dsp:sp>
    <dsp:sp modelId="{B7497CBC-E8B5-4385-8866-5F42862D8C67}">
      <dsp:nvSpPr>
        <dsp:cNvPr id="0" name=""/>
        <dsp:cNvSpPr/>
      </dsp:nvSpPr>
      <dsp:spPr>
        <a:xfrm>
          <a:off x="3283697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654078"/>
                <a:satOff val="15159"/>
                <a:lumOff val="-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654078"/>
                <a:satOff val="15159"/>
                <a:lumOff val="-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654078"/>
                <a:satOff val="15159"/>
                <a:lumOff val="-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Quality Assurance Specialist</a:t>
          </a:r>
        </a:p>
      </dsp:txBody>
      <dsp:txXfrm>
        <a:off x="3283697" y="2594028"/>
        <a:ext cx="1488063" cy="892838"/>
      </dsp:txXfrm>
    </dsp:sp>
    <dsp:sp modelId="{267B3C2A-88AE-4CE3-BEE7-A7F9A11A4182}">
      <dsp:nvSpPr>
        <dsp:cNvPr id="0" name=""/>
        <dsp:cNvSpPr/>
      </dsp:nvSpPr>
      <dsp:spPr>
        <a:xfrm>
          <a:off x="4920568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694958"/>
                <a:satOff val="16106"/>
                <a:lumOff val="-9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694958"/>
                <a:satOff val="16106"/>
                <a:lumOff val="-9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694958"/>
                <a:satOff val="16106"/>
                <a:lumOff val="-9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Registrar</a:t>
          </a:r>
        </a:p>
      </dsp:txBody>
      <dsp:txXfrm>
        <a:off x="4920568" y="2594028"/>
        <a:ext cx="1488063" cy="892838"/>
      </dsp:txXfrm>
    </dsp:sp>
    <dsp:sp modelId="{6A68BE79-A818-4CCB-A822-4E8E5DF661E2}">
      <dsp:nvSpPr>
        <dsp:cNvPr id="0" name=""/>
        <dsp:cNvSpPr/>
      </dsp:nvSpPr>
      <dsp:spPr>
        <a:xfrm>
          <a:off x="6557438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735838"/>
                <a:satOff val="17053"/>
                <a:lumOff val="-10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35838"/>
                <a:satOff val="17053"/>
                <a:lumOff val="-10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35838"/>
                <a:satOff val="17053"/>
                <a:lumOff val="-10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Registered Nurse</a:t>
          </a:r>
        </a:p>
      </dsp:txBody>
      <dsp:txXfrm>
        <a:off x="6557438" y="2594028"/>
        <a:ext cx="1488063" cy="892838"/>
      </dsp:txXfrm>
    </dsp:sp>
    <dsp:sp modelId="{26B9F956-A646-4865-B264-ACB609333038}">
      <dsp:nvSpPr>
        <dsp:cNvPr id="0" name=""/>
        <dsp:cNvSpPr/>
      </dsp:nvSpPr>
      <dsp:spPr>
        <a:xfrm>
          <a:off x="8194308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776718"/>
                <a:satOff val="18001"/>
                <a:lumOff val="-11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76718"/>
                <a:satOff val="18001"/>
                <a:lumOff val="-11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76718"/>
                <a:satOff val="18001"/>
                <a:lumOff val="-11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Registry Supervisor</a:t>
          </a:r>
        </a:p>
      </dsp:txBody>
      <dsp:txXfrm>
        <a:off x="8194308" y="2594028"/>
        <a:ext cx="1488063" cy="892838"/>
      </dsp:txXfrm>
    </dsp:sp>
    <dsp:sp modelId="{61B0B7B1-B4B5-42D0-AD4A-08A1C0F028BC}">
      <dsp:nvSpPr>
        <dsp:cNvPr id="0" name=""/>
        <dsp:cNvSpPr/>
      </dsp:nvSpPr>
      <dsp:spPr>
        <a:xfrm>
          <a:off x="9831178" y="2594028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817598"/>
                <a:satOff val="18948"/>
                <a:lumOff val="-1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817598"/>
                <a:satOff val="18948"/>
                <a:lumOff val="-1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817598"/>
                <a:satOff val="18948"/>
                <a:lumOff val="-1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Senior</a:t>
          </a:r>
          <a:r>
            <a:rPr lang="en-US" sz="1400" kern="1200" dirty="0"/>
            <a:t> Health Information Management Specialist</a:t>
          </a:r>
        </a:p>
      </dsp:txBody>
      <dsp:txXfrm>
        <a:off x="9831178" y="2594028"/>
        <a:ext cx="1488063" cy="892838"/>
      </dsp:txXfrm>
    </dsp:sp>
    <dsp:sp modelId="{BEDE7FB9-8C24-4763-95B2-E6C5B10AA96F}">
      <dsp:nvSpPr>
        <dsp:cNvPr id="0" name=""/>
        <dsp:cNvSpPr/>
      </dsp:nvSpPr>
      <dsp:spPr>
        <a:xfrm>
          <a:off x="9957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858478"/>
                <a:satOff val="19896"/>
                <a:lumOff val="-12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858478"/>
                <a:satOff val="19896"/>
                <a:lumOff val="-12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858478"/>
                <a:satOff val="19896"/>
                <a:lumOff val="-12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Senior Laboratory Information Systems Analyst</a:t>
          </a:r>
        </a:p>
      </dsp:txBody>
      <dsp:txXfrm>
        <a:off x="9957" y="3635672"/>
        <a:ext cx="1488063" cy="892838"/>
      </dsp:txXfrm>
    </dsp:sp>
    <dsp:sp modelId="{79B8C4AA-9907-4E37-857F-5A95D8A8DC48}">
      <dsp:nvSpPr>
        <dsp:cNvPr id="0" name=""/>
        <dsp:cNvSpPr/>
      </dsp:nvSpPr>
      <dsp:spPr>
        <a:xfrm>
          <a:off x="1646827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899358"/>
                <a:satOff val="20843"/>
                <a:lumOff val="-12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899358"/>
                <a:satOff val="20843"/>
                <a:lumOff val="-12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899358"/>
                <a:satOff val="20843"/>
                <a:lumOff val="-12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Senior Program Manager</a:t>
          </a:r>
        </a:p>
      </dsp:txBody>
      <dsp:txXfrm>
        <a:off x="1646827" y="3635672"/>
        <a:ext cx="1488063" cy="892838"/>
      </dsp:txXfrm>
    </dsp:sp>
    <dsp:sp modelId="{AA1AF60A-BAB6-430C-BD9F-1F7993F5D929}">
      <dsp:nvSpPr>
        <dsp:cNvPr id="0" name=""/>
        <dsp:cNvSpPr/>
      </dsp:nvSpPr>
      <dsp:spPr>
        <a:xfrm>
          <a:off x="3283697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940237"/>
                <a:satOff val="21790"/>
                <a:lumOff val="-133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40237"/>
                <a:satOff val="21790"/>
                <a:lumOff val="-133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40237"/>
                <a:satOff val="21790"/>
                <a:lumOff val="-133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Software Engineer</a:t>
          </a:r>
        </a:p>
      </dsp:txBody>
      <dsp:txXfrm>
        <a:off x="3283697" y="3635672"/>
        <a:ext cx="1488063" cy="892838"/>
      </dsp:txXfrm>
    </dsp:sp>
    <dsp:sp modelId="{616A26DF-0EA7-4814-9DEB-C940DDF0C203}">
      <dsp:nvSpPr>
        <dsp:cNvPr id="0" name=""/>
        <dsp:cNvSpPr/>
      </dsp:nvSpPr>
      <dsp:spPr>
        <a:xfrm>
          <a:off x="4920568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981117"/>
                <a:satOff val="22738"/>
                <a:lumOff val="-13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81117"/>
                <a:satOff val="22738"/>
                <a:lumOff val="-13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81117"/>
                <a:satOff val="22738"/>
                <a:lumOff val="-13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Supervisory Administrative Specialist</a:t>
          </a:r>
        </a:p>
      </dsp:txBody>
      <dsp:txXfrm>
        <a:off x="4920568" y="3635672"/>
        <a:ext cx="1488063" cy="892838"/>
      </dsp:txXfrm>
    </dsp:sp>
    <dsp:sp modelId="{F1507C0B-0AD3-4B60-AFD3-B6AFF94619E2}">
      <dsp:nvSpPr>
        <dsp:cNvPr id="0" name=""/>
        <dsp:cNvSpPr/>
      </dsp:nvSpPr>
      <dsp:spPr>
        <a:xfrm>
          <a:off x="6557438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021997"/>
                <a:satOff val="23685"/>
                <a:lumOff val="-14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021997"/>
                <a:satOff val="23685"/>
                <a:lumOff val="-14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021997"/>
                <a:satOff val="23685"/>
                <a:lumOff val="-14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System Director, Clinical Operations Consulting</a:t>
          </a:r>
        </a:p>
      </dsp:txBody>
      <dsp:txXfrm>
        <a:off x="6557438" y="3635672"/>
        <a:ext cx="1488063" cy="892838"/>
      </dsp:txXfrm>
    </dsp:sp>
    <dsp:sp modelId="{FCBE57D7-2B47-4A9D-9B6A-7F2A280AE6AA}">
      <dsp:nvSpPr>
        <dsp:cNvPr id="0" name=""/>
        <dsp:cNvSpPr/>
      </dsp:nvSpPr>
      <dsp:spPr>
        <a:xfrm>
          <a:off x="8194308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062877"/>
                <a:satOff val="24633"/>
                <a:lumOff val="-15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062877"/>
                <a:satOff val="24633"/>
                <a:lumOff val="-15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062877"/>
                <a:satOff val="24633"/>
                <a:lumOff val="-15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Vice President</a:t>
          </a:r>
        </a:p>
      </dsp:txBody>
      <dsp:txXfrm>
        <a:off x="8194308" y="3635672"/>
        <a:ext cx="1488063" cy="892838"/>
      </dsp:txXfrm>
    </dsp:sp>
    <dsp:sp modelId="{7486A222-A3B9-4400-9686-4418DEACE358}">
      <dsp:nvSpPr>
        <dsp:cNvPr id="0" name=""/>
        <dsp:cNvSpPr/>
      </dsp:nvSpPr>
      <dsp:spPr>
        <a:xfrm>
          <a:off x="9831178" y="3635672"/>
          <a:ext cx="1488063" cy="892838"/>
        </a:xfrm>
        <a:prstGeom prst="rect">
          <a:avLst/>
        </a:prstGeom>
        <a:gradFill rotWithShape="0">
          <a:gsLst>
            <a:gs pos="0">
              <a:schemeClr val="accent5">
                <a:hueOff val="1103757"/>
                <a:satOff val="25580"/>
                <a:lumOff val="-15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103757"/>
                <a:satOff val="25580"/>
                <a:lumOff val="-15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103757"/>
                <a:satOff val="25580"/>
                <a:lumOff val="-15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Web Engineer</a:t>
          </a:r>
        </a:p>
      </dsp:txBody>
      <dsp:txXfrm>
        <a:off x="9831178" y="3635672"/>
        <a:ext cx="1488063" cy="892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6/9/2026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60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0CDD-C6B0-5CE7-0D7F-DC241FF5C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25220F-BAD0-BC0E-FCA5-FF08768DA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E47A3-33E4-F6AF-5EF2-152D0B396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1C2DA-5ECC-5B24-D9FD-5CF43C9ECD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51425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068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t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softEdge rad="317500"/>
          </a:effectLst>
        </p:spPr>
        <p:txBody>
          <a:bodyPr wrap="square" lIns="0" tIns="1512000" rIns="0" bIns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</a:t>
            </a:r>
            <a:br>
              <a:rPr lang="en-US" noProof="0"/>
            </a:br>
            <a:r>
              <a:rPr lang="en-US" noProof="0"/>
              <a:t>Your Photo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51264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354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354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8008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8097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8097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80179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0269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0269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92351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2440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2440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6351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64409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12919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98828" y="28440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90091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90091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Picture Placeholder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4X Optio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3" name="Picture Placeholder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7" name="Picture Placeholder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8" name="Picture Placeholder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Pr>
        <a:gradFill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Insert or Drag and Drop your Screen Design here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alpha val="8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187400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2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anchor="t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With Image">
    <p:bg bwMode="grayWhite"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</a:t>
            </a:r>
            <a:br>
              <a:rPr lang="en-US" noProof="0"/>
            </a:br>
            <a:r>
              <a:rPr lang="en-US" noProof="0"/>
              <a:t>You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0685" y="3820804"/>
            <a:ext cx="4303959" cy="27180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0685" y="4226974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0685" y="4613337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0828" y="4999701"/>
            <a:ext cx="4305582" cy="252413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7000">
                <a:schemeClr val="accent1">
                  <a:alpha val="81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94222" y="1145254"/>
            <a:ext cx="4567666" cy="4688435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000">
                <a:schemeClr val="tx2">
                  <a:lumMod val="20000"/>
                  <a:lumOff val="80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96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94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anchor="ctr"/>
          <a:lstStyle>
            <a:lvl1pPr algn="ctr">
              <a:defRPr lang="en-ZA" sz="1000" b="1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5" y="-3859"/>
            <a:ext cx="12198382" cy="519176"/>
          </a:xfrm>
          <a:solidFill>
            <a:schemeClr val="bg1"/>
          </a:solidFill>
        </p:spPr>
        <p:txBody>
          <a:bodyPr anchor="b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MSHI Graduate Outcomes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371-38D5-4950-B57F-5F0F0D621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A16F58-BB49-40F1-AE0B-C3A394D46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390093"/>
              </p:ext>
            </p:extLst>
          </p:nvPr>
        </p:nvGraphicFramePr>
        <p:xfrm>
          <a:off x="1672166" y="518583"/>
          <a:ext cx="9133617" cy="4812523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863150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222801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094084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888139">
                  <a:extLst>
                    <a:ext uri="{9D8B030D-6E8A-4147-A177-3AD203B41FA5}">
                      <a16:colId xmlns:a16="http://schemas.microsoft.com/office/drawing/2014/main" val="3138600357"/>
                    </a:ext>
                  </a:extLst>
                </a:gridCol>
                <a:gridCol w="1422779">
                  <a:extLst>
                    <a:ext uri="{9D8B030D-6E8A-4147-A177-3AD203B41FA5}">
                      <a16:colId xmlns:a16="http://schemas.microsoft.com/office/drawing/2014/main" val="1812276384"/>
                    </a:ext>
                  </a:extLst>
                </a:gridCol>
                <a:gridCol w="1081214">
                  <a:extLst>
                    <a:ext uri="{9D8B030D-6E8A-4147-A177-3AD203B41FA5}">
                      <a16:colId xmlns:a16="http://schemas.microsoft.com/office/drawing/2014/main" val="4156430227"/>
                    </a:ext>
                  </a:extLst>
                </a:gridCol>
                <a:gridCol w="940209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621241">
                  <a:extLst>
                    <a:ext uri="{9D8B030D-6E8A-4147-A177-3AD203B41FA5}">
                      <a16:colId xmlns:a16="http://schemas.microsoft.com/office/drawing/2014/main" val="1136644251"/>
                    </a:ext>
                  </a:extLst>
                </a:gridCol>
              </a:tblGrid>
              <a:tr h="75942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Response/</a:t>
                      </a:r>
                      <a:endParaRPr lang="en-ZA" sz="1600" dirty="0"/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Knowledge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Rate</a:t>
                      </a: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*Working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Education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 Occupied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72760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24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24/SP 25/SU 25)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87%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92%</a:t>
                      </a:r>
                    </a:p>
                  </a:txBody>
                  <a:tcPr marL="106130" marR="106130" marT="53065" marB="53065" anchor="ctr">
                    <a:lnL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8%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747939"/>
                  </a:ext>
                </a:extLst>
              </a:tr>
              <a:tr h="66145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AY 23</a:t>
                      </a:r>
                      <a:endParaRPr lang="en-ZA" sz="12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(FA 23/SP 24/SU 24)</a:t>
                      </a:r>
                      <a:endParaRPr lang="en-US" sz="12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>
                          <a:lumMod val="85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91%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90%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accent1"/>
                      </a:solidFill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95943"/>
                  </a:ext>
                </a:extLst>
              </a:tr>
              <a:tr h="66145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AY 22</a:t>
                      </a:r>
                      <a:endParaRPr lang="en-US" sz="12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(FA 22/SP 23/SU 23)</a:t>
                      </a:r>
                      <a:endParaRPr lang="en-US" sz="12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84%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11%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89%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6746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AY 21</a:t>
                      </a:r>
                      <a:endParaRPr lang="en-US" sz="12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(FA 21/SP 22/SU 22)</a:t>
                      </a:r>
                      <a:endParaRPr lang="en-ZA" dirty="0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dirty="0"/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  <a:tr h="89728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AY 20</a:t>
                      </a:r>
                      <a:endParaRPr lang="en-US" sz="12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(FA 20/SP 21/SU 21)</a:t>
                      </a:r>
                      <a:endParaRPr lang="en-ZA" i="0" u="none" strike="noStrike" noProof="0" dirty="0">
                        <a:latin typeface="Calibri"/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1">
                          <a:lumMod val="85000"/>
                        </a:schemeClr>
                      </a:solidFill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50%</a:t>
                      </a:r>
                      <a:endParaRPr lang="en-US" dirty="0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dirty="0"/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 dirty="0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41883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ACB4B6-C3FA-C034-DC52-8F491EF3BFAA}"/>
              </a:ext>
            </a:extLst>
          </p:cNvPr>
          <p:cNvSpPr txBox="1"/>
          <p:nvPr/>
        </p:nvSpPr>
        <p:spPr>
          <a:xfrm>
            <a:off x="2511124" y="6055252"/>
            <a:ext cx="1552816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cs typeface="Calibri"/>
              </a:rPr>
              <a:t>*</a:t>
            </a:r>
            <a:r>
              <a:rPr lang="en-US" sz="900" i="1" dirty="0">
                <a:solidFill>
                  <a:srgbClr val="000000"/>
                </a:solidFill>
                <a:cs typeface="Calibri"/>
              </a:rPr>
              <a:t>the % of</a:t>
            </a:r>
            <a:endParaRPr lang="en-US" sz="9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US" sz="900" i="1" dirty="0">
                <a:solidFill>
                  <a:srgbClr val="000000"/>
                </a:solidFill>
                <a:cs typeface="Calibri"/>
              </a:rPr>
              <a:t> surveys completed</a:t>
            </a:r>
            <a:endParaRPr lang="en-US" sz="9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473588BA-498D-8A79-77B2-3C6E8F882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44" y="5628019"/>
            <a:ext cx="1066803" cy="108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EAC15F-1489-FC4A-FAAE-62F202457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65B6-E718-DADA-3296-0BC27228E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5" y="-3859"/>
            <a:ext cx="12198382" cy="519176"/>
          </a:xfrm>
          <a:solidFill>
            <a:schemeClr val="bg1"/>
          </a:solidFill>
        </p:spPr>
        <p:txBody>
          <a:bodyPr anchor="b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MSHI Graduate Outcomes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B36E5-807F-C20F-F793-1621D448C8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146F38D-9174-DD84-F5D2-B4A4A12F5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208723"/>
              </p:ext>
            </p:extLst>
          </p:nvPr>
        </p:nvGraphicFramePr>
        <p:xfrm>
          <a:off x="1672166" y="518583"/>
          <a:ext cx="9133618" cy="2187024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863150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222801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094084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888139">
                  <a:extLst>
                    <a:ext uri="{9D8B030D-6E8A-4147-A177-3AD203B41FA5}">
                      <a16:colId xmlns:a16="http://schemas.microsoft.com/office/drawing/2014/main" val="3138600357"/>
                    </a:ext>
                  </a:extLst>
                </a:gridCol>
                <a:gridCol w="1422779">
                  <a:extLst>
                    <a:ext uri="{9D8B030D-6E8A-4147-A177-3AD203B41FA5}">
                      <a16:colId xmlns:a16="http://schemas.microsoft.com/office/drawing/2014/main" val="1812276384"/>
                    </a:ext>
                  </a:extLst>
                </a:gridCol>
                <a:gridCol w="1081214">
                  <a:extLst>
                    <a:ext uri="{9D8B030D-6E8A-4147-A177-3AD203B41FA5}">
                      <a16:colId xmlns:a16="http://schemas.microsoft.com/office/drawing/2014/main" val="4156430227"/>
                    </a:ext>
                  </a:extLst>
                </a:gridCol>
                <a:gridCol w="901012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660439">
                  <a:extLst>
                    <a:ext uri="{9D8B030D-6E8A-4147-A177-3AD203B41FA5}">
                      <a16:colId xmlns:a16="http://schemas.microsoft.com/office/drawing/2014/main" val="1136644251"/>
                    </a:ext>
                  </a:extLst>
                </a:gridCol>
              </a:tblGrid>
              <a:tr h="75942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Response/</a:t>
                      </a:r>
                      <a:endParaRPr lang="en-ZA" sz="1600" dirty="0"/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Knowledge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Rate</a:t>
                      </a: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*Working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Education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 Occupied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6746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19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19/SP 20/SU 20)</a:t>
                      </a:r>
                      <a:endParaRPr lang="en-ZA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69%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89%</a:t>
                      </a:r>
                      <a:endParaRPr lang="en-US"/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11%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418839"/>
                  </a:ext>
                </a:extLst>
              </a:tr>
              <a:tr h="6746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18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18/SP 19/SU 19)</a:t>
                      </a:r>
                      <a:endParaRPr lang="en-ZA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/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9142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7BEAB7-C633-9CEC-580A-D3DEFEE881EC}"/>
              </a:ext>
            </a:extLst>
          </p:cNvPr>
          <p:cNvSpPr txBox="1"/>
          <p:nvPr/>
        </p:nvSpPr>
        <p:spPr>
          <a:xfrm>
            <a:off x="2416758" y="6381009"/>
            <a:ext cx="1552816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cs typeface="Calibri"/>
              </a:rPr>
              <a:t>*</a:t>
            </a:r>
            <a:r>
              <a:rPr lang="en-US" sz="900" i="1" dirty="0">
                <a:solidFill>
                  <a:srgbClr val="000000"/>
                </a:solidFill>
                <a:cs typeface="Calibri"/>
              </a:rPr>
              <a:t>the % of</a:t>
            </a:r>
            <a:endParaRPr lang="en-US" sz="9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US" sz="900" i="1" dirty="0">
                <a:solidFill>
                  <a:srgbClr val="000000"/>
                </a:solidFill>
                <a:cs typeface="Calibri"/>
              </a:rPr>
              <a:t> surveys completed</a:t>
            </a:r>
            <a:endParaRPr lang="en-US" sz="9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207E504E-DD2E-2A2E-D8C8-EFA8D5581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44" y="5628019"/>
            <a:ext cx="1066803" cy="108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10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1267535" y="862652"/>
            <a:ext cx="4825800" cy="64017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A</a:t>
            </a:r>
            <a:r>
              <a:rPr lang="en-US" sz="1400" dirty="0">
                <a:cs typeface="Calibri"/>
              </a:rPr>
              <a:t>bbot Laboratories</a:t>
            </a:r>
          </a:p>
          <a:p>
            <a:r>
              <a:rPr lang="en-US" sz="1400" dirty="0">
                <a:cs typeface="Calibri"/>
              </a:rPr>
              <a:t>Adventist Healthcare</a:t>
            </a:r>
          </a:p>
          <a:p>
            <a:r>
              <a:rPr lang="en-US" sz="1400" dirty="0">
                <a:cs typeface="Calibri"/>
              </a:rPr>
              <a:t>AIM </a:t>
            </a:r>
            <a:r>
              <a:rPr lang="en-US" sz="1400" dirty="0" err="1">
                <a:cs typeface="Calibri"/>
              </a:rPr>
              <a:t>ImmunoTech</a:t>
            </a:r>
            <a:endParaRPr lang="en-US" sz="1400" dirty="0">
              <a:cs typeface="Calibri"/>
            </a:endParaRPr>
          </a:p>
          <a:p>
            <a:r>
              <a:rPr lang="en-US" sz="1400">
                <a:ea typeface="Calibri"/>
                <a:cs typeface="Calibri"/>
              </a:rPr>
              <a:t>Ascension </a:t>
            </a:r>
            <a:endParaRPr lang="en-US" sz="1400" dirty="0">
              <a:cs typeface="Calibri"/>
            </a:endParaRPr>
          </a:p>
          <a:p>
            <a:r>
              <a:rPr lang="en-US" sz="1400" dirty="0">
                <a:cs typeface="Calibri"/>
              </a:rPr>
              <a:t>Baptist Memorial Healthcare Corporation</a:t>
            </a:r>
          </a:p>
          <a:p>
            <a:r>
              <a:rPr lang="en-US" sz="1400" dirty="0" err="1">
                <a:cs typeface="Calibri"/>
              </a:rPr>
              <a:t>Betal</a:t>
            </a:r>
            <a:r>
              <a:rPr lang="en-US" sz="1400" dirty="0">
                <a:cs typeface="Calibri"/>
              </a:rPr>
              <a:t> Home Care Services, LLC</a:t>
            </a:r>
          </a:p>
          <a:p>
            <a:r>
              <a:rPr lang="en-US" sz="1400" dirty="0">
                <a:cs typeface="Calibri"/>
              </a:rPr>
              <a:t>Cerner Corporation</a:t>
            </a:r>
          </a:p>
          <a:p>
            <a:r>
              <a:rPr lang="en-US" sz="1400" dirty="0">
                <a:cs typeface="Calibri"/>
              </a:rPr>
              <a:t>Chiropractic Office</a:t>
            </a:r>
          </a:p>
          <a:p>
            <a:r>
              <a:rPr lang="en-US" sz="1400" dirty="0">
                <a:cs typeface="Calibri"/>
              </a:rPr>
              <a:t>Colorado Department of Health Care Policy &amp; Financing</a:t>
            </a:r>
          </a:p>
          <a:p>
            <a:r>
              <a:rPr lang="en-US" sz="1400">
                <a:ea typeface="Calibri"/>
                <a:cs typeface="Calibri"/>
              </a:rPr>
              <a:t>Common Spirit Health </a:t>
            </a:r>
            <a:endParaRPr lang="en-US" sz="1400" dirty="0">
              <a:cs typeface="Calibri"/>
            </a:endParaRPr>
          </a:p>
          <a:p>
            <a:r>
              <a:rPr lang="en-US" sz="1400" dirty="0">
                <a:cs typeface="Calibri"/>
              </a:rPr>
              <a:t>Concert AI</a:t>
            </a:r>
          </a:p>
          <a:p>
            <a:r>
              <a:rPr lang="en-US" sz="1400" dirty="0">
                <a:cs typeface="Calibri"/>
              </a:rPr>
              <a:t>Cotiviti</a:t>
            </a:r>
          </a:p>
          <a:p>
            <a:r>
              <a:rPr lang="en-US" sz="1400" dirty="0">
                <a:cs typeface="Calibri"/>
              </a:rPr>
              <a:t>Cox Health</a:t>
            </a:r>
          </a:p>
          <a:p>
            <a:r>
              <a:rPr lang="en-US" sz="1400" dirty="0">
                <a:ea typeface="Calibri"/>
                <a:cs typeface="Calibri"/>
              </a:rPr>
              <a:t>Crossover Health</a:t>
            </a:r>
            <a:endParaRPr lang="en-US" sz="1400" dirty="0">
              <a:cs typeface="Calibri"/>
            </a:endParaRPr>
          </a:p>
          <a:p>
            <a:r>
              <a:rPr lang="en-US" sz="1400" dirty="0">
                <a:cs typeface="Calibri"/>
              </a:rPr>
              <a:t>Froedtert Health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Grady  Hospital</a:t>
            </a:r>
          </a:p>
          <a:p>
            <a:r>
              <a:rPr lang="en-US" sz="1400">
                <a:ea typeface="Calibri"/>
                <a:cs typeface="Calibri"/>
              </a:rPr>
              <a:t>GI Alliance</a:t>
            </a:r>
            <a:endParaRPr lang="en-US" sz="1400" dirty="0">
              <a:cs typeface="Calibri"/>
            </a:endParaRPr>
          </a:p>
          <a:p>
            <a:r>
              <a:rPr lang="en-US" sz="1400" dirty="0">
                <a:cs typeface="Calibri"/>
              </a:rPr>
              <a:t>Healing Arts Center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>
                <a:ea typeface="Calibri"/>
                <a:cs typeface="Calibri"/>
              </a:rPr>
              <a:t>Healthcare Exchange of Southeastern Pennsylvania, Inc</a:t>
            </a:r>
            <a:endParaRPr lang="en-US" sz="1400" dirty="0">
              <a:cs typeface="Calibri"/>
            </a:endParaRPr>
          </a:p>
          <a:p>
            <a:r>
              <a:rPr lang="en-US" sz="1400" dirty="0">
                <a:cs typeface="Calibri"/>
              </a:rPr>
              <a:t>ICON Laboratories</a:t>
            </a:r>
          </a:p>
          <a:p>
            <a:r>
              <a:rPr lang="en-US" sz="1400" dirty="0" err="1">
                <a:ea typeface="Calibri"/>
                <a:cs typeface="Calibri"/>
              </a:rPr>
              <a:t>Innovista</a:t>
            </a:r>
            <a:r>
              <a:rPr lang="en-US" sz="1400" dirty="0">
                <a:ea typeface="Calibri"/>
                <a:cs typeface="Calibri"/>
              </a:rPr>
              <a:t> Health</a:t>
            </a:r>
            <a:endParaRPr lang="en-US" sz="1400" dirty="0">
              <a:cs typeface="Calibri"/>
            </a:endParaRPr>
          </a:p>
          <a:p>
            <a:r>
              <a:rPr lang="en-US" sz="1400" dirty="0">
                <a:cs typeface="Calibri"/>
              </a:rPr>
              <a:t>Insight Global</a:t>
            </a:r>
          </a:p>
          <a:p>
            <a:r>
              <a:rPr lang="en-US" sz="1400" dirty="0">
                <a:cs typeface="Calibri"/>
              </a:rPr>
              <a:t>JP Systems</a:t>
            </a:r>
          </a:p>
          <a:p>
            <a:r>
              <a:rPr lang="en-US" sz="1400" dirty="0">
                <a:cs typeface="Calibri"/>
              </a:rPr>
              <a:t>Logan University</a:t>
            </a:r>
          </a:p>
          <a:p>
            <a:r>
              <a:rPr lang="en-US" sz="1400" dirty="0">
                <a:cs typeface="Calibri"/>
              </a:rPr>
              <a:t>Memorial Herman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ea typeface="Calibri"/>
                <a:cs typeface="Calibri"/>
              </a:rPr>
              <a:t>Mercy Hospital-Springfield</a:t>
            </a:r>
          </a:p>
          <a:p>
            <a:r>
              <a:rPr lang="en-US" sz="1400" dirty="0">
                <a:ea typeface="Calibri"/>
                <a:cs typeface="Calibri"/>
              </a:rPr>
              <a:t>Mercy Hospital-St. Louis</a:t>
            </a:r>
            <a:endParaRPr lang="en-US" dirty="0"/>
          </a:p>
          <a:p>
            <a:endParaRPr lang="en-US" sz="1400" dirty="0">
              <a:ea typeface="Calibri"/>
              <a:cs typeface="Calibri"/>
            </a:endParaRPr>
          </a:p>
          <a:p>
            <a:endParaRPr lang="en-US" sz="140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6095566" y="977068"/>
            <a:ext cx="3960587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>
                <a:cs typeface="Calibri"/>
              </a:rPr>
              <a:t>Mercy Technology Services</a:t>
            </a:r>
            <a:endParaRPr lang="en-US"/>
          </a:p>
          <a:p>
            <a:r>
              <a:rPr lang="en-US" sz="1400" dirty="0">
                <a:cs typeface="Calibri"/>
              </a:rPr>
              <a:t>Minnesota Community Care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Mount Carmel Health </a:t>
            </a:r>
            <a:r>
              <a:rPr lang="en-US" sz="1400">
                <a:cs typeface="Calibri"/>
              </a:rPr>
              <a:t>System</a:t>
            </a:r>
            <a:endParaRPr lang="en-US" dirty="0">
              <a:cs typeface="Calibri"/>
            </a:endParaRPr>
          </a:p>
          <a:p>
            <a:r>
              <a:rPr lang="en-US" sz="1400">
                <a:cs typeface="Calibri"/>
              </a:rPr>
              <a:t>Norman</a:t>
            </a:r>
            <a:r>
              <a:rPr lang="en-US" sz="1400" dirty="0">
                <a:cs typeface="Calibri"/>
              </a:rPr>
              <a:t> Regional Health System</a:t>
            </a:r>
            <a:endParaRPr lang="en-US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Northwest Hospital and Medical Center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Omnicell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Orthopedic Associates of Hartford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Robert Wood Johnson Barnabus Health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Scripps Health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Southern Illinois University School of Medicine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Temple Health – Temple University Health System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Texas Department of Criminal Justice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Texas Heart Institute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The Metro Health System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ea typeface="Calibri"/>
                <a:cs typeface="Calibri"/>
              </a:rPr>
              <a:t>Tim Horton's</a:t>
            </a:r>
            <a:endParaRPr lang="en-US" sz="1400" dirty="0">
              <a:cs typeface="Calibri"/>
            </a:endParaRPr>
          </a:p>
          <a:p>
            <a:r>
              <a:rPr lang="en-US" sz="1400" dirty="0">
                <a:cs typeface="Calibri"/>
              </a:rPr>
              <a:t>Todd Conley Chiropractic Neurology </a:t>
            </a:r>
            <a:endParaRPr lang="en-US" dirty="0"/>
          </a:p>
          <a:p>
            <a:r>
              <a:rPr lang="en-US" sz="1400" dirty="0">
                <a:ea typeface="Calibri"/>
                <a:cs typeface="Calibri"/>
              </a:rPr>
              <a:t>UF Health Shands</a:t>
            </a:r>
          </a:p>
          <a:p>
            <a:r>
              <a:rPr lang="en-US" sz="1400" dirty="0">
                <a:ea typeface="Calibri"/>
                <a:cs typeface="Calibri"/>
              </a:rPr>
              <a:t>US Department of Veteran's Affairs</a:t>
            </a:r>
            <a:endParaRPr lang="en-US" sz="1400" dirty="0">
              <a:cs typeface="Calibri"/>
            </a:endParaRPr>
          </a:p>
          <a:p>
            <a:r>
              <a:rPr lang="en-US" sz="1400" dirty="0">
                <a:cs typeface="Calibri"/>
              </a:rPr>
              <a:t>Utah Health Information Exchange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UVA Health - Northern Virginia and Culpeper</a:t>
            </a:r>
            <a:endParaRPr lang="en-US" dirty="0"/>
          </a:p>
          <a:p>
            <a:r>
              <a:rPr lang="en-US" sz="1400" dirty="0">
                <a:cs typeface="Calibri"/>
              </a:rPr>
              <a:t>Verizon 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Walmart Pharmacy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Wegman's Food Markets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>
                <a:cs typeface="Calibri"/>
              </a:rPr>
              <a:t>Wells Fargo</a:t>
            </a:r>
            <a:endParaRPr lang="en-US" sz="1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13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D89F8EE1-8482-AE21-0498-A2F02B77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2" y="367606"/>
            <a:ext cx="11329200" cy="432000"/>
          </a:xfrm>
        </p:spPr>
        <p:txBody>
          <a:bodyPr anchor="ctr">
            <a:normAutofit/>
          </a:bodyPr>
          <a:lstStyle/>
          <a:p>
            <a:pPr algn="ctr"/>
            <a:r>
              <a:rPr lang="en-US" sz="3000">
                <a:solidFill>
                  <a:schemeClr val="tx1"/>
                </a:solidFill>
              </a:rPr>
              <a:t>Sample Job Titles of MSHI Graduates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E3CE52-6887-B1B7-5FC6-E1BAEF3174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4</a:t>
            </a:fld>
            <a:endParaRPr lang="en-US" noProof="0"/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20FFAA4C-409B-1873-E00F-E02DBC875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8361407"/>
              </p:ext>
            </p:extLst>
          </p:nvPr>
        </p:nvGraphicFramePr>
        <p:xfrm>
          <a:off x="399803" y="1098338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64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0844F-679F-3613-677E-9CAAEADFB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F53E0A90-1D3A-20BD-CD7F-65C389FF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2" y="367606"/>
            <a:ext cx="11329200" cy="432000"/>
          </a:xfrm>
        </p:spPr>
        <p:txBody>
          <a:bodyPr anchor="ctr">
            <a:normAutofit/>
          </a:bodyPr>
          <a:lstStyle/>
          <a:p>
            <a:pPr algn="ctr"/>
            <a:r>
              <a:rPr lang="en-US" sz="3000">
                <a:solidFill>
                  <a:schemeClr val="tx1"/>
                </a:solidFill>
              </a:rPr>
              <a:t>Sample Job Titles of MSHI Graduates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4C2DE2-9622-5AC7-58A8-96D4ADB8B0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5</a:t>
            </a:fld>
            <a:endParaRPr lang="en-US" noProof="0"/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0980B0B8-ADD3-FAD3-2D86-DB56E4D98D2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9803" y="1098338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132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835393_Blue spheres pitch deck_RVA_v5" id="{B31999E4-CF41-4147-9146-E7AA12BD45BB}" vid="{47A86861-C4F7-4F19-9461-7399990DDE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027e82f4-52a3-4161-a28c-b5ad4a441129" xsi:nil="true"/>
    <TaxCatchAll xmlns="bc88b50b-d8b3-4391-9ec4-aaa192d918eb" xsi:nil="true"/>
    <lcf76f155ced4ddcb4097134ff3c332f xmlns="027e82f4-52a3-4161-a28c-b5ad4a44112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88C2067859DB4CAB03E5651C69DA9F" ma:contentTypeVersion="16" ma:contentTypeDescription="Create a new document." ma:contentTypeScope="" ma:versionID="a4b03fe03065c11065f245d6d4846680">
  <xsd:schema xmlns:xsd="http://www.w3.org/2001/XMLSchema" xmlns:xs="http://www.w3.org/2001/XMLSchema" xmlns:p="http://schemas.microsoft.com/office/2006/metadata/properties" xmlns:ns2="027e82f4-52a3-4161-a28c-b5ad4a441129" xmlns:ns3="bc88b50b-d8b3-4391-9ec4-aaa192d918eb" xmlns:ns4="411b2d64-37ec-4545-bed6-3dbaa666c95c" targetNamespace="http://schemas.microsoft.com/office/2006/metadata/properties" ma:root="true" ma:fieldsID="215840fddf6f623f949e2324349b69e0" ns2:_="" ns3:_="" ns4:_="">
    <xsd:import namespace="027e82f4-52a3-4161-a28c-b5ad4a441129"/>
    <xsd:import namespace="bc88b50b-d8b3-4391-9ec4-aaa192d918eb"/>
    <xsd:import namespace="411b2d64-37ec-4545-bed6-3dbaa666c9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7e82f4-52a3-4161-a28c-b5ad4a441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4facb0e-f202-4565-b90e-f4b1ccca2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8b50b-d8b3-4391-9ec4-aaa192d918e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1f033eb-01f1-4e03-b78b-db0c528432be}" ma:internalName="TaxCatchAll" ma:showField="CatchAllData" ma:web="411b2d64-37ec-4545-bed6-3dbaa666c9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b2d64-37ec-4545-bed6-3dbaa666c95c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CB7D79-A330-4BC9-A964-3F617D32A6D4}">
  <ds:schemaRefs>
    <ds:schemaRef ds:uri="027e82f4-52a3-4161-a28c-b5ad4a441129"/>
    <ds:schemaRef ds:uri="71af3243-3dd4-4a8d-8c0d-dd76da1f02a5"/>
    <ds:schemaRef ds:uri="bc88b50b-d8b3-4391-9ec4-aaa192d918eb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00AB50B-435D-49D6-88C6-0D8A71EB1A69}">
  <ds:schemaRefs>
    <ds:schemaRef ds:uri="027e82f4-52a3-4161-a28c-b5ad4a441129"/>
    <ds:schemaRef ds:uri="411b2d64-37ec-4545-bed6-3dbaa666c95c"/>
    <ds:schemaRef ds:uri="bc88b50b-d8b3-4391-9ec4-aaa192d918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48C5FEF-6CA4-44CC-8E61-9E775B9B78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TF66835393</Template>
  <Application>Microsoft Office PowerPoint</Application>
  <PresentationFormat>Widescreen</PresentationFormat>
  <Slides>5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MSHI Graduate Outcomes</vt:lpstr>
      <vt:lpstr>MSHI Graduate Outcomes</vt:lpstr>
      <vt:lpstr>Employers Who Have Hired Our Graduates</vt:lpstr>
      <vt:lpstr>Sample Job Titles of MSHI Graduates</vt:lpstr>
      <vt:lpstr>Sample Job Titles of MSHI Graduates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Jen Elorreaga</dc:creator>
  <cp:revision>209</cp:revision>
  <dcterms:created xsi:type="dcterms:W3CDTF">2023-05-10T16:55:45Z</dcterms:created>
  <dcterms:modified xsi:type="dcterms:W3CDTF">2026-06-09T22:23:28Z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0x010100C488C2067859DB4CAB03E5651C69DA9F</vt:lpwstr>
  </property>
  <property fmtid="{D5CDD505-2E9C-101B-9397-08002B2CF9AE}" pid="3" name="MediaServiceImageTags">
    <vt:lpwstr/>
  </property>
</Properties>
</file>